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99" r:id="rId4"/>
    <p:sldId id="265" r:id="rId5"/>
    <p:sldId id="300" r:id="rId6"/>
    <p:sldId id="298" r:id="rId7"/>
    <p:sldId id="295" r:id="rId8"/>
    <p:sldId id="296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99"/>
            <p14:sldId id="265"/>
            <p14:sldId id="300"/>
            <p14:sldId id="298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9"/>
    <p:restoredTop sz="94694"/>
  </p:normalViewPr>
  <p:slideViewPr>
    <p:cSldViewPr snapToGrid="0" snapToObjects="1">
      <p:cViewPr varScale="1">
        <p:scale>
          <a:sx n="71" d="100"/>
          <a:sy n="71" d="100"/>
        </p:scale>
        <p:origin x="336" y="78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 smtClean="0"/>
              <a:t>intro</a:t>
            </a:r>
            <a:endParaRPr kumimoji="1"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805" y="2436434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1. </a:t>
            </a:r>
            <a:r>
              <a:rPr kumimoji="1" lang="en-US" altLang="ko-KR" sz="2400" dirty="0" smtClean="0"/>
              <a:t>idea</a:t>
            </a:r>
            <a:r>
              <a:rPr kumimoji="1" lang="en-US" altLang="ko-KR" sz="2400" dirty="0" smtClean="0"/>
              <a:t> </a:t>
            </a:r>
            <a:endParaRPr kumimoji="1" lang="en-US" altLang="ko-K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C9D89-591C-47E3-A433-89A1D53689EB}"/>
              </a:ext>
            </a:extLst>
          </p:cNvPr>
          <p:cNvSpPr txBox="1"/>
          <p:nvPr/>
        </p:nvSpPr>
        <p:spPr>
          <a:xfrm>
            <a:off x="2559914" y="3035587"/>
            <a:ext cx="353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marketability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1FC22-83B0-4A3A-910A-64AA3949F3D0}"/>
              </a:ext>
            </a:extLst>
          </p:cNvPr>
          <p:cNvSpPr txBox="1"/>
          <p:nvPr/>
        </p:nvSpPr>
        <p:spPr>
          <a:xfrm>
            <a:off x="2559914" y="3637257"/>
            <a:ext cx="23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result 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 smtClean="0"/>
              <a:t>intro</a:t>
            </a:r>
            <a:endParaRPr kumimoji="1" lang="en-US" altLang="ko-KR" sz="2600" dirty="0"/>
          </a:p>
        </p:txBody>
      </p:sp>
      <p:sp>
        <p:nvSpPr>
          <p:cNvPr id="2" name="직사각형 1"/>
          <p:cNvSpPr/>
          <p:nvPr/>
        </p:nvSpPr>
        <p:spPr>
          <a:xfrm>
            <a:off x="3842639" y="1881224"/>
            <a:ext cx="1458722" cy="7293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개인주의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74133" y="3428999"/>
            <a:ext cx="1395734" cy="8690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사람들간의 유대 약화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33845" y="5081007"/>
            <a:ext cx="1676311" cy="10915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 개인 방송의 부상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377045" y="2784056"/>
            <a:ext cx="389911" cy="452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377045" y="4496960"/>
            <a:ext cx="389911" cy="452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 smtClean="0"/>
              <a:t>intro</a:t>
            </a:r>
            <a:endParaRPr kumimoji="1" lang="en-US" altLang="ko-KR" sz="2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38" y="2954563"/>
            <a:ext cx="5301525" cy="31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55" y="2199962"/>
            <a:ext cx="5675290" cy="36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28" y="1942313"/>
            <a:ext cx="5671344" cy="42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85" y="2158594"/>
            <a:ext cx="5718322" cy="34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Idea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87" y="1899304"/>
            <a:ext cx="4383226" cy="43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58453" y="3092824"/>
            <a:ext cx="16270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Thank You!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4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52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user</cp:lastModifiedBy>
  <cp:revision>80</cp:revision>
  <dcterms:created xsi:type="dcterms:W3CDTF">2019-03-12T04:05:01Z</dcterms:created>
  <dcterms:modified xsi:type="dcterms:W3CDTF">2019-03-26T04:07:59Z</dcterms:modified>
</cp:coreProperties>
</file>