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58" r:id="rId5"/>
    <p:sldId id="257" r:id="rId6"/>
    <p:sldId id="266" r:id="rId7"/>
    <p:sldId id="268" r:id="rId8"/>
    <p:sldId id="275" r:id="rId9"/>
    <p:sldId id="271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2E5464-1276-43CD-930A-2AB3191ACC26}">
          <p14:sldIdLst>
            <p14:sldId id="256"/>
            <p14:sldId id="263"/>
            <p14:sldId id="276"/>
            <p14:sldId id="258"/>
          </p14:sldIdLst>
        </p14:section>
        <p14:section name="전자석을 이용한 점자표현" id="{307DB1DC-085B-4EA8-AE63-2AFB90D32020}">
          <p14:sldIdLst>
            <p14:sldId id="257"/>
            <p14:sldId id="266"/>
            <p14:sldId id="268"/>
            <p14:sldId id="275"/>
          </p14:sldIdLst>
        </p14:section>
        <p14:section name="키위봇" id="{6CBEF7E0-55F7-4A8E-8B1C-C2D6B77E36F1}">
          <p14:sldIdLst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0656B"/>
    <a:srgbClr val="79A8B2"/>
    <a:srgbClr val="AFABAB"/>
    <a:srgbClr val="FFFFFF"/>
    <a:srgbClr val="808080"/>
    <a:srgbClr val="FAC43C"/>
    <a:srgbClr val="F8A01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78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512" y="6177173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이종호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황세연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홍은표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성하민</a:t>
            </a:r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7175" y="29804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주제 발표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286" y="365084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60200" y="5346700"/>
            <a:ext cx="155115" cy="11811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48330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1782982"/>
            <a:ext cx="827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ko-KR" sz="1600" dirty="0">
                <a:ea typeface="KoPub돋움체 Medium" panose="02020603020101020101"/>
              </a:rPr>
              <a:t>이미 키위캠퍼스에서 개발한 </a:t>
            </a:r>
            <a:r>
              <a:rPr lang="ko-KR" altLang="ko-KR" sz="1600" dirty="0" err="1">
                <a:ea typeface="KoPub돋움체 Medium" panose="02020603020101020101"/>
              </a:rPr>
              <a:t>키위봇은</a:t>
            </a:r>
            <a:r>
              <a:rPr lang="en-US" altLang="ko-KR" sz="1600" dirty="0">
                <a:ea typeface="KoPub돋움체 Medium" panose="02020603020101020101"/>
              </a:rPr>
              <a:t> 19</a:t>
            </a:r>
            <a:r>
              <a:rPr lang="ko-KR" altLang="ko-KR" sz="1600" dirty="0">
                <a:ea typeface="KoPub돋움체 Medium" panose="02020603020101020101"/>
              </a:rPr>
              <a:t>년</a:t>
            </a:r>
            <a:r>
              <a:rPr lang="en-US" altLang="ko-KR" sz="1600" dirty="0">
                <a:ea typeface="KoPub돋움체 Medium" panose="02020603020101020101"/>
              </a:rPr>
              <a:t> 6</a:t>
            </a:r>
            <a:r>
              <a:rPr lang="ko-KR" altLang="ko-KR" sz="1600" dirty="0">
                <a:ea typeface="KoPub돋움체 Medium" panose="02020603020101020101"/>
              </a:rPr>
              <a:t>월까지 약</a:t>
            </a:r>
            <a:r>
              <a:rPr lang="en-US" altLang="ko-KR" sz="1600" dirty="0">
                <a:ea typeface="KoPub돋움체 Medium" panose="02020603020101020101"/>
              </a:rPr>
              <a:t> 20</a:t>
            </a:r>
            <a:r>
              <a:rPr lang="ko-KR" altLang="ko-KR" sz="1600" dirty="0">
                <a:ea typeface="KoPub돋움체 Medium" panose="02020603020101020101"/>
              </a:rPr>
              <a:t>만달러의 매출을 올렸다</a:t>
            </a:r>
            <a:r>
              <a:rPr lang="en-US" altLang="ko-KR" sz="1600" dirty="0">
                <a:ea typeface="KoPub돋움체 Medium" panose="02020603020101020101"/>
              </a:rPr>
              <a:t>.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234756" y="1145262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타당성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225925-655E-48A0-8AC9-167E9177ABF2}"/>
              </a:ext>
            </a:extLst>
          </p:cNvPr>
          <p:cNvSpPr txBox="1"/>
          <p:nvPr/>
        </p:nvSpPr>
        <p:spPr>
          <a:xfrm>
            <a:off x="2063876" y="3144766"/>
            <a:ext cx="828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ea typeface="KoPub돋움체 Medium" panose="02020603020101020101"/>
              </a:rPr>
              <a:t>전후방 </a:t>
            </a:r>
            <a:r>
              <a:rPr lang="en-US" altLang="ko-KR" sz="1600" dirty="0">
                <a:ea typeface="KoPub돋움체 Medium" panose="02020603020101020101"/>
              </a:rPr>
              <a:t>6</a:t>
            </a:r>
            <a:r>
              <a:rPr lang="ko-KR" altLang="en-US" sz="1600" dirty="0">
                <a:ea typeface="KoPub돋움체 Medium" panose="02020603020101020101"/>
              </a:rPr>
              <a:t>개의 카메라 설치</a:t>
            </a: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라이다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(Lidar :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레이저 반사광을 이용해 거리 등을 측정하는 센서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를 장착하여 주변 대상과 거리 측정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GPS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지형지물이나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건물위치 데이터를 갖추고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다만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최대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10m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정도의 오차가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ROS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기반의 여러가지 드라이브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Tensorflow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위한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jetson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tx2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보드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배터리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637532" y="2561358"/>
            <a:ext cx="275267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키위봇의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구성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11367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2743102"/>
            <a:ext cx="8272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외부 의존성 없이 작동하는 웹 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로봇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클라이언트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끼리 안정적인 통신을 어떻게 구현할 것인가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어떻게 구현할 것인가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차체의 안정성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넘어짐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4315525" y="1958716"/>
            <a:ext cx="4137844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기술적인 면에서 고려할 점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09018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88" y="2980467"/>
            <a:ext cx="306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THAKN YOU</a:t>
            </a:r>
            <a:endParaRPr lang="ko-KR" altLang="en-US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9413" y="36508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감사합니다</a:t>
            </a:r>
            <a:r>
              <a:rPr lang="en-US" altLang="ko-KR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11226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473" y="157159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3200" b="1" dirty="0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802" y="3056235"/>
            <a:ext cx="3897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 표현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7821" y="3056235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키위봇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8704" y="3644900"/>
            <a:ext cx="2507418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제품 설명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기능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기존에 있던 제품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문제와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해결 방안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3232" y="3644900"/>
            <a:ext cx="301717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타당성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제품의 구성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기술적으로 고려할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4ED8D-AC9A-4E8E-8F4A-88E41A77B542}"/>
              </a:ext>
            </a:extLst>
          </p:cNvPr>
          <p:cNvSpPr txBox="1"/>
          <p:nvPr/>
        </p:nvSpPr>
        <p:spPr>
          <a:xfrm>
            <a:off x="1802577" y="3056235"/>
            <a:ext cx="87395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O&amp;Y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C04EA-EA76-41CB-8430-8263AF633F21}"/>
              </a:ext>
            </a:extLst>
          </p:cNvPr>
          <p:cNvSpPr txBox="1"/>
          <p:nvPr/>
        </p:nvSpPr>
        <p:spPr>
          <a:xfrm>
            <a:off x="252473" y="3644900"/>
            <a:ext cx="3974166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 무슨 뜻일까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이 아이디어들이 나오기까지의 과정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 조 이름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뜻</a:t>
            </a:r>
          </a:p>
        </p:txBody>
      </p:sp>
      <p:sp>
        <p:nvSpPr>
          <p:cNvPr id="17" name="평행 사변형 16"/>
          <p:cNvSpPr/>
          <p:nvPr/>
        </p:nvSpPr>
        <p:spPr>
          <a:xfrm flipV="1">
            <a:off x="4004117" y="5909661"/>
            <a:ext cx="2909306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2700" y="4614669"/>
            <a:ext cx="5891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 풀어서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‘Old And Young’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늙은 사람과 젊은 사람들을 동시에 사로 잡을 만한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또 동시에 도움이 되는 그런 조가 되겠다는 의미로 지었습니다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7072" y="1676143"/>
            <a:ext cx="3057248" cy="1631216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AF733A1-C8B3-43B4-8871-C48250158C54}"/>
              </a:ext>
            </a:extLst>
          </p:cNvPr>
          <p:cNvSpPr/>
          <p:nvPr/>
        </p:nvSpPr>
        <p:spPr>
          <a:xfrm>
            <a:off x="6913422" y="5420597"/>
            <a:ext cx="1302329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아이디어가 나오기까지의 과정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43874" y="4830308"/>
            <a:ext cx="1503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0183" y="4465645"/>
            <a:ext cx="203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07092" y="4830308"/>
            <a:ext cx="2020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1483" y="4465645"/>
            <a:ext cx="203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54863" y="1141874"/>
            <a:ext cx="2020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9256" y="2801223"/>
            <a:ext cx="203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52041" y="1141874"/>
            <a:ext cx="2228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50626" y="2801223"/>
            <a:ext cx="203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0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3097" y="2122077"/>
            <a:ext cx="4551164" cy="261384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48101" y="126033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16901-FA9A-4B0D-BBDF-53EFBEBCB59F}"/>
              </a:ext>
            </a:extLst>
          </p:cNvPr>
          <p:cNvSpPr txBox="1"/>
          <p:nvPr/>
        </p:nvSpPr>
        <p:spPr>
          <a:xfrm>
            <a:off x="4974347" y="4073424"/>
            <a:ext cx="67498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음성인식으로 변환된 텍스트나 텍스트를 점자로 표현한다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사용자가 점자를 눌러서 자신이 표현하고 싶은 점자를 만든 후 어플리케이션으로 송신하여 키보드처럼 사용 가능하게 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점자를 읽다가 앞 쪽 내용을 보고싶은 경우를 위해 되돌리기 버튼을 제공한다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3AF71-551C-44F1-B715-C454ACD17685}"/>
              </a:ext>
            </a:extLst>
          </p:cNvPr>
          <p:cNvSpPr txBox="1"/>
          <p:nvPr/>
        </p:nvSpPr>
        <p:spPr>
          <a:xfrm>
            <a:off x="8026860" y="3679429"/>
            <a:ext cx="140307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기능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9FF77-F210-47CA-82B7-9E22A0581C5F}"/>
              </a:ext>
            </a:extLst>
          </p:cNvPr>
          <p:cNvSpPr txBox="1"/>
          <p:nvPr/>
        </p:nvSpPr>
        <p:spPr>
          <a:xfrm>
            <a:off x="4974347" y="1851289"/>
            <a:ext cx="6552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음성인식과 텍스트 기능을 통하여 비장애인과 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입력 기능도 같이 하여 점자를 만들어 통신하면 상대방에게 점자가 한글로 번역이 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1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424" y="2111173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7884" y="2057386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시각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청각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시청각 장애인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1561" y="1461043"/>
            <a:ext cx="163698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7259979" y="3976547"/>
            <a:ext cx="404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600" dirty="0">
                <a:ea typeface="KoPub돋움체 Medium" panose="02020603020101020101"/>
              </a:rPr>
              <a:t>장애인</a:t>
            </a:r>
            <a:r>
              <a:rPr lang="en-US" altLang="ko-KR" sz="1600" dirty="0">
                <a:ea typeface="KoPub돋움체 Medium" panose="02020603020101020101"/>
              </a:rPr>
              <a:t>-</a:t>
            </a:r>
            <a:r>
              <a:rPr lang="ko-KR" altLang="ko-KR" sz="1600" dirty="0">
                <a:ea typeface="KoPub돋움체 Medium" panose="02020603020101020101"/>
              </a:rPr>
              <a:t>비장애인간의 원활한 의사소통</a:t>
            </a:r>
            <a:endParaRPr lang="en-US" altLang="ko-KR" sz="1600" dirty="0">
              <a:ea typeface="KoPub돋움체 Medium" panose="02020603020101020101"/>
            </a:endParaRPr>
          </a:p>
          <a:p>
            <a:pPr marL="342900" indent="-342900">
              <a:buAutoNum type="arabicPeriod"/>
            </a:pPr>
            <a:endParaRPr lang="ko-KR" altLang="ko-KR" sz="1600" dirty="0">
              <a:ea typeface="KoPub돋움체 Medium" panose="02020603020101020101"/>
            </a:endParaRPr>
          </a:p>
          <a:p>
            <a:r>
              <a:rPr lang="en-US" altLang="ko-KR" sz="1600" dirty="0">
                <a:ea typeface="KoPub돋움체 Medium" panose="02020603020101020101"/>
              </a:rPr>
              <a:t>2. </a:t>
            </a:r>
            <a:r>
              <a:rPr lang="ko-KR" altLang="ko-KR" sz="1600" dirty="0">
                <a:ea typeface="KoPub돋움체 Medium" panose="02020603020101020101"/>
              </a:rPr>
              <a:t>장애인 사회진출 지지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5515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</p:spTree>
    <p:extLst>
      <p:ext uri="{BB962C8B-B14F-4D97-AF65-F5344CB8AC3E}">
        <p14:creationId xmlns:p14="http://schemas.microsoft.com/office/powerpoint/2010/main" val="217800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6091" y="1637244"/>
            <a:ext cx="3093221" cy="3185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915" y="5213272"/>
            <a:ext cx="161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한소네</a:t>
            </a:r>
            <a:r>
              <a:rPr lang="en-US" altLang="ko-KR" sz="16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5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5,800,000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원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B8E80-6829-4248-AC58-4D5443614C49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2ED9-668F-4527-8008-74084904B3F7}"/>
              </a:ext>
            </a:extLst>
          </p:cNvPr>
          <p:cNvSpPr txBox="1"/>
          <p:nvPr/>
        </p:nvSpPr>
        <p:spPr>
          <a:xfrm>
            <a:off x="294739" y="967483"/>
            <a:ext cx="249619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DFD626-020F-44AE-8D0D-75F7485E049C}"/>
              </a:ext>
            </a:extLst>
          </p:cNvPr>
          <p:cNvSpPr/>
          <p:nvPr/>
        </p:nvSpPr>
        <p:spPr>
          <a:xfrm>
            <a:off x="4528743" y="1637243"/>
            <a:ext cx="3093221" cy="3208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3608F6-CF53-46B4-8E4E-78A64CE5BC4D}"/>
              </a:ext>
            </a:extLst>
          </p:cNvPr>
          <p:cNvSpPr txBox="1"/>
          <p:nvPr/>
        </p:nvSpPr>
        <p:spPr>
          <a:xfrm>
            <a:off x="4780634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a typeface="KoPub돋움체 Medium" panose="02020603020101020101"/>
              </a:rPr>
              <a:t>점자 스마트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r>
              <a:rPr lang="en-US" altLang="ko-KR" sz="1600" b="1" dirty="0">
                <a:ea typeface="KoPub돋움체 Medium" panose="02020603020101020101"/>
              </a:rPr>
              <a:t>-</a:t>
            </a:r>
            <a:r>
              <a:rPr lang="ko-KR" altLang="en-US" sz="1600" b="1" dirty="0">
                <a:ea typeface="KoPub돋움체 Medium" panose="02020603020101020101"/>
              </a:rPr>
              <a:t>닷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352,000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34B311-B0D9-4034-9634-8868FC6EC263}"/>
              </a:ext>
            </a:extLst>
          </p:cNvPr>
          <p:cNvSpPr/>
          <p:nvPr/>
        </p:nvSpPr>
        <p:spPr>
          <a:xfrm>
            <a:off x="8186343" y="1637243"/>
            <a:ext cx="3093221" cy="320827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CF5AB-AC3B-43A3-9A9F-4B2E582620EC}"/>
              </a:ext>
            </a:extLst>
          </p:cNvPr>
          <p:cNvSpPr txBox="1"/>
          <p:nvPr/>
        </p:nvSpPr>
        <p:spPr>
          <a:xfrm>
            <a:off x="8417586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ea typeface="KoPub돋움체 Medium" panose="02020603020101020101"/>
              </a:rPr>
              <a:t>탭틸로</a:t>
            </a:r>
            <a:endParaRPr lang="en-US" altLang="ko-KR" sz="1600" b="1" dirty="0"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1,500,000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52730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73327" y="1526368"/>
            <a:ext cx="8272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개의 점자를 표현하기 위해 수직 상승 동력원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개가 필요하다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   이로 인해 제품의 크기가 엄청 커져 웨어러블 기기로서 불편할거라 생각된다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155711" y="1199573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문제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5195377" y="3155718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해결 방안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0C4A-A35D-4254-AB71-F04984BAE59F}"/>
              </a:ext>
            </a:extLst>
          </p:cNvPr>
          <p:cNvSpPr txBox="1"/>
          <p:nvPr/>
        </p:nvSpPr>
        <p:spPr>
          <a:xfrm>
            <a:off x="2075415" y="3482512"/>
            <a:ext cx="82721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자석의 같은 극이 일으키는 척력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밀어내는 힘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을 이용해 자석과 전자석에 전류를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주어 자석으로 만든 다음 척력을 발생시켜 점자를 표현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이러한 방식을 이용하면 작은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작은 크기의 동력원으로 밀어낼 수 있을 수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자석 중 자력이 가장 강력한 네오디뮴 자석을 얇게 만들어 이용한다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452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319" y="2179529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1138" y="2319459"/>
            <a:ext cx="3090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캠퍼스 내 배달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(ex.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음식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책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974391" y="4025987"/>
            <a:ext cx="3889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인건비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인간 배달비보다 저렴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실시간 위치 확인 가능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배달원 사고 예방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인명피해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간단한 심부름 기능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퀵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서비스 대신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8302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571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Seong Hamin</cp:lastModifiedBy>
  <cp:revision>54</cp:revision>
  <dcterms:created xsi:type="dcterms:W3CDTF">2017-02-07T06:30:44Z</dcterms:created>
  <dcterms:modified xsi:type="dcterms:W3CDTF">2019-09-08T21:26:08Z</dcterms:modified>
</cp:coreProperties>
</file>