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94" r:id="rId6"/>
    <p:sldId id="290" r:id="rId7"/>
    <p:sldId id="258" r:id="rId8"/>
    <p:sldId id="295" r:id="rId9"/>
    <p:sldId id="292" r:id="rId10"/>
    <p:sldId id="261" r:id="rId11"/>
    <p:sldId id="265" r:id="rId12"/>
    <p:sldId id="262" r:id="rId13"/>
    <p:sldId id="286" r:id="rId14"/>
    <p:sldId id="287" r:id="rId15"/>
    <p:sldId id="267" r:id="rId16"/>
    <p:sldId id="269" r:id="rId17"/>
    <p:sldId id="268" r:id="rId18"/>
    <p:sldId id="271" r:id="rId19"/>
    <p:sldId id="272" r:id="rId20"/>
    <p:sldId id="266" r:id="rId21"/>
    <p:sldId id="273" r:id="rId22"/>
    <p:sldId id="297" r:id="rId23"/>
    <p:sldId id="264" r:id="rId24"/>
    <p:sldId id="277" r:id="rId25"/>
    <p:sldId id="278" r:id="rId26"/>
    <p:sldId id="270" r:id="rId27"/>
    <p:sldId id="279" r:id="rId28"/>
    <p:sldId id="281" r:id="rId29"/>
    <p:sldId id="282" r:id="rId30"/>
    <p:sldId id="283" r:id="rId31"/>
    <p:sldId id="289" r:id="rId32"/>
    <p:sldId id="296" r:id="rId33"/>
    <p:sldId id="298" r:id="rId34"/>
    <p:sldId id="299" r:id="rId35"/>
    <p:sldId id="304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 varScale="1">
        <p:scale>
          <a:sx n="137" d="100"/>
          <a:sy n="137" d="100"/>
        </p:scale>
        <p:origin x="2574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ko-KR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OF YOUR PRESENTATION HERE   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FREE PPT TEMPLATES</a:t>
            </a:r>
            <a:endParaRPr lang="ko-KR" alt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484162"/>
            <a:ext cx="1008112" cy="2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47664" y="1433890"/>
            <a:ext cx="230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223112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132089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24242" y="3041066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3950043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This text can be replaced with your own text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385188" y="279033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506339" y="2873026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200063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4783825" y="2825686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Free PPT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to add 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92977" y="3687138"/>
            <a:ext cx="1207310" cy="676219"/>
            <a:chOff x="1472558" y="998559"/>
            <a:chExt cx="2359771" cy="676219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70177" y="3687138"/>
            <a:ext cx="1207310" cy="676219"/>
            <a:chOff x="1472558" y="998559"/>
            <a:chExt cx="2359771" cy="676219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47377" y="3687138"/>
            <a:ext cx="1207310" cy="676219"/>
            <a:chOff x="1472558" y="998559"/>
            <a:chExt cx="2359771" cy="676219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24577" y="3687138"/>
            <a:ext cx="1207310" cy="676219"/>
            <a:chOff x="1472558" y="998559"/>
            <a:chExt cx="2359771" cy="676219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Welcome!!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363805"/>
            <a:chOff x="3779911" y="3327771"/>
            <a:chExt cx="1584177" cy="1363805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363805"/>
            <a:chOff x="3779911" y="3327771"/>
            <a:chExt cx="1584177" cy="1363805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363805"/>
            <a:chOff x="3779911" y="3327771"/>
            <a:chExt cx="1584177" cy="1363805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5F297FC-D9D3-41D4-9A4E-49EC57A9AB9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6DE3E64-0034-4F68-A3D5-8B0BAC48411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5484314-3CC0-43B3-B857-AB68F438F5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810DE8D-FEA5-4D52-B990-63B8662ACE0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E00B5D37-35AA-4D3C-9B19-F985473EE7E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2344</Words>
  <Application>Microsoft Office PowerPoint</Application>
  <PresentationFormat>화면 슬라이드 쇼(16:9)</PresentationFormat>
  <Paragraphs>434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FREE PPT TEMPLATES</vt:lpstr>
      <vt:lpstr>  Agenda Layout</vt:lpstr>
      <vt:lpstr>Section Break</vt:lpstr>
      <vt:lpstr>Welcome!!</vt:lpstr>
      <vt:lpstr> Our Services</vt:lpstr>
      <vt:lpstr> Our Team Layout</vt:lpstr>
      <vt:lpstr> TimeLine Layout</vt:lpstr>
      <vt:lpstr>PowerPoint 프레젠테이션</vt:lpstr>
      <vt:lpstr>  Chart Layout</vt:lpstr>
      <vt:lpstr>PowerPoint 프레젠테이션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프레젠테이션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120</cp:revision>
  <dcterms:created xsi:type="dcterms:W3CDTF">2016-11-07T07:00:36Z</dcterms:created>
  <dcterms:modified xsi:type="dcterms:W3CDTF">2018-07-16T05:37:23Z</dcterms:modified>
</cp:coreProperties>
</file>