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292" r:id="rId2"/>
    <p:sldId id="410" r:id="rId3"/>
    <p:sldId id="419" r:id="rId4"/>
    <p:sldId id="428" r:id="rId5"/>
    <p:sldId id="394" r:id="rId6"/>
    <p:sldId id="431" r:id="rId7"/>
    <p:sldId id="433" r:id="rId8"/>
    <p:sldId id="434" r:id="rId9"/>
    <p:sldId id="435" r:id="rId10"/>
    <p:sldId id="387" r:id="rId11"/>
    <p:sldId id="388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바탕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바탕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바탕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바탕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바탕" panose="02030600000101010101" pitchFamily="18" charset="-127"/>
        <a:cs typeface="+mn-cs"/>
      </a:defRPr>
    </a:lvl5pPr>
    <a:lvl6pPr marL="2286000" algn="l" defTabSz="914400" rtl="0" eaLnBrk="1" latinLnBrk="1" hangingPunct="1">
      <a:defRPr sz="1600" kern="1200">
        <a:solidFill>
          <a:schemeClr val="tx1"/>
        </a:solidFill>
        <a:latin typeface="Arial" panose="020B0604020202020204" pitchFamily="34" charset="0"/>
        <a:ea typeface="바탕" panose="02030600000101010101" pitchFamily="18" charset="-127"/>
        <a:cs typeface="+mn-cs"/>
      </a:defRPr>
    </a:lvl6pPr>
    <a:lvl7pPr marL="2743200" algn="l" defTabSz="914400" rtl="0" eaLnBrk="1" latinLnBrk="1" hangingPunct="1">
      <a:defRPr sz="1600" kern="1200">
        <a:solidFill>
          <a:schemeClr val="tx1"/>
        </a:solidFill>
        <a:latin typeface="Arial" panose="020B0604020202020204" pitchFamily="34" charset="0"/>
        <a:ea typeface="바탕" panose="02030600000101010101" pitchFamily="18" charset="-127"/>
        <a:cs typeface="+mn-cs"/>
      </a:defRPr>
    </a:lvl7pPr>
    <a:lvl8pPr marL="3200400" algn="l" defTabSz="914400" rtl="0" eaLnBrk="1" latinLnBrk="1" hangingPunct="1">
      <a:defRPr sz="1600" kern="1200">
        <a:solidFill>
          <a:schemeClr val="tx1"/>
        </a:solidFill>
        <a:latin typeface="Arial" panose="020B0604020202020204" pitchFamily="34" charset="0"/>
        <a:ea typeface="바탕" panose="02030600000101010101" pitchFamily="18" charset="-127"/>
        <a:cs typeface="+mn-cs"/>
      </a:defRPr>
    </a:lvl8pPr>
    <a:lvl9pPr marL="3657600" algn="l" defTabSz="914400" rtl="0" eaLnBrk="1" latinLnBrk="1" hangingPunct="1">
      <a:defRPr sz="1600" kern="1200">
        <a:solidFill>
          <a:schemeClr val="tx1"/>
        </a:solidFill>
        <a:latin typeface="Arial" panose="020B0604020202020204" pitchFamily="34" charset="0"/>
        <a:ea typeface="바탕" panose="02030600000101010101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3C953AE-187C-46B7-AAAF-D3693E37A441}">
          <p14:sldIdLst>
            <p14:sldId id="292"/>
            <p14:sldId id="410"/>
          </p14:sldIdLst>
        </p14:section>
        <p14:section name="모터" id="{C0ACEEC5-04E8-4300-B58E-0C1E9AE89851}">
          <p14:sldIdLst>
            <p14:sldId id="419"/>
            <p14:sldId id="428"/>
          </p14:sldIdLst>
        </p14:section>
        <p14:section name="10/8" id="{13BD599D-24DD-4DE9-B69C-9494B19FA6EF}">
          <p14:sldIdLst>
            <p14:sldId id="394"/>
            <p14:sldId id="431"/>
            <p14:sldId id="433"/>
            <p14:sldId id="434"/>
            <p14:sldId id="435"/>
          </p14:sldIdLst>
        </p14:section>
        <p14:section name="다음주 업무 목표" id="{5CF40646-1B0D-4DB1-95BC-32010B2E3D3B}">
          <p14:sldIdLst>
            <p14:sldId id="387"/>
            <p14:sldId id="3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71">
          <p15:clr>
            <a:srgbClr val="A4A3A4"/>
          </p15:clr>
        </p15:guide>
        <p15:guide id="2" pos="7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D4F8F"/>
    <a:srgbClr val="A3A3E0"/>
    <a:srgbClr val="A7D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9" autoAdjust="0"/>
    <p:restoredTop sz="94694" autoAdjust="0"/>
  </p:normalViewPr>
  <p:slideViewPr>
    <p:cSldViewPr>
      <p:cViewPr varScale="1">
        <p:scale>
          <a:sx n="77" d="100"/>
          <a:sy n="77" d="100"/>
        </p:scale>
        <p:origin x="1464" y="90"/>
      </p:cViewPr>
      <p:guideLst>
        <p:guide orient="horz" pos="771"/>
        <p:guide pos="7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0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FB6F9B6-EB07-1A4B-ABDD-C0C3CEACBF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FontTx/>
              <a:buNone/>
              <a:defRPr sz="1200">
                <a:effectLst/>
                <a:latin typeface="Arial" charset="0"/>
                <a:ea typeface="굴림" pitchFamily="50" charset="-127"/>
                <a:cs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10919B7-EE70-894F-9B2D-E69798A87B1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200">
                <a:effectLst/>
                <a:latin typeface="Arial" charset="0"/>
                <a:ea typeface="굴림" pitchFamily="50" charset="-127"/>
                <a:cs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D28FE080-789A-1249-884B-AA5A97A59C6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F10361B8-01AC-FD4D-8708-A4F48FBC1E4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FontTx/>
              <a:buNone/>
              <a:defRPr sz="1200">
                <a:effectLst/>
                <a:latin typeface="Arial" charset="0"/>
                <a:ea typeface="굴림" pitchFamily="50" charset="-127"/>
                <a:cs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02CACF76-8FDA-3945-907A-9D23F66DCC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200">
                <a:effectLst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CF18BAA-E322-415E-8974-579C10EEAC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8782B1-3036-409D-BF6C-531C2FE0679A}" type="slidenum">
              <a:rPr lang="ko-KR" altLang="en-US" smtClean="0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5DF0F27A-3D91-A545-A95E-D85F8C4DE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572000"/>
            <a:ext cx="9144000" cy="0"/>
          </a:xfrm>
          <a:prstGeom prst="line">
            <a:avLst/>
          </a:prstGeom>
          <a:noFill/>
          <a:ln w="9525">
            <a:solidFill>
              <a:srgbClr val="B6B7B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Clr>
                <a:srgbClr val="920033"/>
              </a:buClr>
              <a:buFontTx/>
              <a:buChar char="•"/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7EEE3A-3B44-2B41-A152-6B643A8D7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1066800" cy="1962150"/>
          </a:xfrm>
          <a:prstGeom prst="rect">
            <a:avLst/>
          </a:prstGeom>
          <a:solidFill>
            <a:srgbClr val="B6B7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Clr>
                <a:srgbClr val="920033"/>
              </a:buClr>
              <a:buFontTx/>
              <a:buChar char="•"/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D58509-5F57-9A48-810D-CAA767E84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0"/>
            <a:ext cx="228600" cy="3886200"/>
          </a:xfrm>
          <a:prstGeom prst="rect">
            <a:avLst/>
          </a:prstGeom>
          <a:solidFill>
            <a:srgbClr val="DADBD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Clr>
                <a:srgbClr val="920033"/>
              </a:buClr>
              <a:buFontTx/>
              <a:buChar char="•"/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E31532B-9ABB-724B-B3FF-A8F1176FA8D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915400" y="3886200"/>
            <a:ext cx="228600" cy="685800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Clr>
                <a:srgbClr val="920033"/>
              </a:buClr>
              <a:buFontTx/>
              <a:buChar char="•"/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047C293-B6B8-7644-BC60-103CE8EFB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6534150"/>
            <a:ext cx="8077200" cy="360363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Clr>
                <a:srgbClr val="920033"/>
              </a:buClr>
              <a:buFontTx/>
              <a:buChar char="•"/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AB2CC3E0-607D-E94B-A109-24DFEC915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43400"/>
            <a:ext cx="1066800" cy="228600"/>
          </a:xfrm>
          <a:prstGeom prst="rect">
            <a:avLst/>
          </a:prstGeom>
          <a:solidFill>
            <a:schemeClr val="bg2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Clr>
                <a:srgbClr val="920033"/>
              </a:buClr>
              <a:buFontTx/>
              <a:buChar char="•"/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DFCD5A33-942C-5B42-8DC1-CBB3B3BF0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4150"/>
            <a:ext cx="1066800" cy="36036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Clr>
                <a:srgbClr val="920033"/>
              </a:buClr>
              <a:buFontTx/>
              <a:buChar char="•"/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pic>
        <p:nvPicPr>
          <p:cNvPr id="11" name="Picture 14" descr="kmu_type08_100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728663"/>
            <a:ext cx="2439988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2057400"/>
            <a:ext cx="7315200" cy="1241425"/>
          </a:xfrm>
        </p:spPr>
        <p:txBody>
          <a:bodyPr/>
          <a:lstStyle>
            <a:lvl1pPr algn="ctr">
              <a:defRPr sz="4200">
                <a:solidFill>
                  <a:srgbClr val="6E6F73"/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24400"/>
            <a:ext cx="7315200" cy="1752600"/>
          </a:xfrm>
        </p:spPr>
        <p:txBody>
          <a:bodyPr/>
          <a:lstStyle>
            <a:lvl1pPr marL="0" indent="0" algn="ctr">
              <a:buFontTx/>
              <a:buNone/>
              <a:defRPr sz="36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3030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7016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6238" y="57150"/>
            <a:ext cx="2112962" cy="6359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2588" y="57150"/>
            <a:ext cx="6191250" cy="6359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4229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2084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7543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2588" y="838200"/>
            <a:ext cx="4151312" cy="5578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838200"/>
            <a:ext cx="4152900" cy="5578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7402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7841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614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563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7634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4947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8E54E99-81CC-084F-887A-C28D8BC76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150"/>
            <a:ext cx="76946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838200"/>
            <a:ext cx="8456612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4798E7D7-3C83-C840-A963-437183E60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2000"/>
            <a:ext cx="836613" cy="5791200"/>
          </a:xfrm>
          <a:prstGeom prst="rect">
            <a:avLst/>
          </a:prstGeom>
          <a:solidFill>
            <a:srgbClr val="F0F0F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Clr>
                <a:srgbClr val="920033"/>
              </a:buClr>
              <a:buFontTx/>
              <a:buChar char="•"/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D48DF60E-2EBA-CC4B-8790-D76FD71CE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38200" cy="533400"/>
          </a:xfrm>
          <a:prstGeom prst="rect">
            <a:avLst/>
          </a:prstGeom>
          <a:solidFill>
            <a:srgbClr val="B6B7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Clr>
                <a:srgbClr val="920033"/>
              </a:buClr>
              <a:buFontTx/>
              <a:buChar char="•"/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B69E8CE3-4D4D-0C4C-B55B-6C7AE0F02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838200" cy="228600"/>
          </a:xfrm>
          <a:prstGeom prst="rect">
            <a:avLst/>
          </a:prstGeom>
          <a:solidFill>
            <a:srgbClr val="808080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Clr>
                <a:srgbClr val="920033"/>
              </a:buClr>
              <a:buFontTx/>
              <a:buChar char="•"/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4104" name="Line 8">
            <a:extLst>
              <a:ext uri="{FF2B5EF4-FFF2-40B4-BE49-F238E27FC236}">
                <a16:creationId xmlns:a16="http://schemas.microsoft.com/office/drawing/2014/main" id="{4AF24E3E-1F86-7848-BE0D-10BFF469C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solidFill>
              <a:srgbClr val="B6B7B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Clr>
                <a:srgbClr val="920033"/>
              </a:buClr>
              <a:buFontTx/>
              <a:buChar char="•"/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262F691A-3C11-1C48-93E1-A4E07C47F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53200"/>
            <a:ext cx="7543800" cy="3048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Clr>
                <a:srgbClr val="920033"/>
              </a:buClr>
              <a:buFontTx/>
              <a:buChar char="•"/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4106" name="Rectangle 10">
            <a:extLst>
              <a:ext uri="{FF2B5EF4-FFF2-40B4-BE49-F238E27FC236}">
                <a16:creationId xmlns:a16="http://schemas.microsoft.com/office/drawing/2014/main" id="{8F3E8709-B731-A54D-8BC8-408E92F61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6553200"/>
            <a:ext cx="1600200" cy="304800"/>
          </a:xfrm>
          <a:prstGeom prst="rect">
            <a:avLst/>
          </a:prstGeom>
          <a:solidFill>
            <a:srgbClr val="1B171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Clr>
                <a:srgbClr val="920033"/>
              </a:buClr>
              <a:buFontTx/>
              <a:buChar char="•"/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034" name="Rectangle 17">
            <a:extLst>
              <a:ext uri="{FF2B5EF4-FFF2-40B4-BE49-F238E27FC236}">
                <a16:creationId xmlns:a16="http://schemas.microsoft.com/office/drawing/2014/main" id="{0090AC1D-05B7-0149-809C-C5D0F79F03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0" y="6553200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바탕" panose="02030600000101010101" pitchFamily="18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바탕" panose="02030600000101010101" pitchFamily="18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바탕" panose="02030600000101010101" pitchFamily="18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바탕" panose="02030600000101010101" pitchFamily="18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20033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20033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20033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20033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바탕" panose="02030600000101010101" pitchFamily="18" charset="-127"/>
              </a:defRPr>
            </a:lvl9pPr>
          </a:lstStyle>
          <a:p>
            <a:pPr algn="r" eaLnBrk="1" latinLnBrk="1" hangingPunct="1">
              <a:defRPr/>
            </a:pPr>
            <a:r>
              <a:rPr kumimoji="1" lang="en-US" altLang="ko-KR" sz="1400" i="1">
                <a:solidFill>
                  <a:schemeClr val="bg1"/>
                </a:solidFill>
                <a:latin typeface="Arial Black" panose="020B0A040201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- </a:t>
            </a:r>
            <a:fld id="{9423BCAB-7010-4D7A-BE81-936215B21DD3}" type="slidenum">
              <a:rPr kumimoji="1" lang="en-US" altLang="ko-KR" sz="1400" i="1" smtClean="0">
                <a:solidFill>
                  <a:schemeClr val="bg1"/>
                </a:solidFill>
                <a:latin typeface="Arial Black" panose="020B0A040201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algn="r" eaLnBrk="1" latinLnBrk="1" hangingPunct="1">
                <a:defRPr/>
              </a:pPr>
              <a:t>‹#›</a:t>
            </a:fld>
            <a:r>
              <a:rPr kumimoji="1" lang="en-US" altLang="ko-KR" sz="1400" i="1">
                <a:solidFill>
                  <a:schemeClr val="bg1"/>
                </a:solidFill>
                <a:latin typeface="Arial Black" panose="020B0A040201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-</a:t>
            </a:r>
          </a:p>
        </p:txBody>
      </p:sp>
      <p:pic>
        <p:nvPicPr>
          <p:cNvPr id="1035" name="Picture 20" descr="kmu_type07_76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638" y="14288"/>
            <a:ext cx="587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HY견명조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HY견명조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HY견명조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HY견명조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HY견명조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HY견명조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HY견명조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HY견명조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0099"/>
        </a:buClr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6E6F73"/>
        </a:buClr>
        <a:buFont typeface="Wide Latin" panose="020A0A07050505020404" pitchFamily="18" charset="0"/>
        <a:buChar char="-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0099"/>
        </a:buClr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6E6F73"/>
        </a:buClr>
        <a:buFont typeface="Times" panose="02020603050405020304" pitchFamily="18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0099"/>
        </a:buClr>
        <a:buFont typeface="Times" panose="02020603050405020304" pitchFamily="18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0099"/>
        </a:buClr>
        <a:buFont typeface="Times" pitchFamily="18" charset="0"/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0099"/>
        </a:buClr>
        <a:buFont typeface="Times" pitchFamily="18" charset="0"/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0099"/>
        </a:buClr>
        <a:buFont typeface="Times" pitchFamily="18" charset="0"/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0099"/>
        </a:buClr>
        <a:buFont typeface="Times" pitchFamily="18" charset="0"/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73224" y="2057400"/>
            <a:ext cx="7315200" cy="1241425"/>
          </a:xfrm>
        </p:spPr>
        <p:txBody>
          <a:bodyPr/>
          <a:lstStyle/>
          <a:p>
            <a:pPr eaLnBrk="1" hangingPunct="1"/>
            <a:r>
              <a:rPr lang="ko-KR" altLang="en-US" dirty="0"/>
              <a:t>캡스톤디자인 </a:t>
            </a:r>
            <a:r>
              <a:rPr lang="ko-KR" altLang="en-US" dirty="0" err="1"/>
              <a:t>주간보고</a:t>
            </a:r>
            <a:endParaRPr lang="ko-KR" altLang="en-US"/>
          </a:p>
        </p:txBody>
      </p:sp>
      <p:sp>
        <p:nvSpPr>
          <p:cNvPr id="91145" name="Rectangle 9">
            <a:extLst>
              <a:ext uri="{FF2B5EF4-FFF2-40B4-BE49-F238E27FC236}">
                <a16:creationId xmlns:a16="http://schemas.microsoft.com/office/drawing/2014/main" id="{0303B602-4FC7-F346-B0E7-93170B6C37B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43608" y="4725144"/>
            <a:ext cx="73152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/>
              <a:t>1 </a:t>
            </a:r>
            <a:r>
              <a:rPr lang="ko-KR" altLang="en-US"/>
              <a:t>조 </a:t>
            </a:r>
            <a:r>
              <a:rPr lang="en-US" altLang="ko-KR">
                <a:latin typeface="+mj-ea"/>
                <a:ea typeface="+mj-ea"/>
              </a:rPr>
              <a:t>O&amp;Y</a:t>
            </a:r>
          </a:p>
          <a:p>
            <a:pPr eaLnBrk="1" hangingPunct="1">
              <a:defRPr/>
            </a:pPr>
            <a:r>
              <a:rPr lang="en-US" altLang="ko-KR"/>
              <a:t>2019. 10. 29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C9854-7B62-4E58-A10F-BBB36D2BED08}"/>
              </a:ext>
            </a:extLst>
          </p:cNvPr>
          <p:cNvSpPr txBox="1"/>
          <p:nvPr/>
        </p:nvSpPr>
        <p:spPr>
          <a:xfrm>
            <a:off x="6660232" y="5013176"/>
            <a:ext cx="1813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+mn-ea"/>
                <a:ea typeface="+mn-ea"/>
              </a:rPr>
              <a:t>이종호 </a:t>
            </a:r>
            <a:r>
              <a:rPr lang="ko-KR" altLang="en-US" sz="2000" err="1">
                <a:latin typeface="+mn-ea"/>
                <a:ea typeface="+mn-ea"/>
              </a:rPr>
              <a:t>홍은표</a:t>
            </a:r>
            <a:endParaRPr lang="en-US" altLang="ko-KR" sz="2000">
              <a:latin typeface="+mn-ea"/>
              <a:ea typeface="+mn-ea"/>
            </a:endParaRPr>
          </a:p>
          <a:p>
            <a:r>
              <a:rPr lang="ko-KR" altLang="en-US" sz="2000">
                <a:latin typeface="+mn-ea"/>
                <a:ea typeface="+mn-ea"/>
              </a:rPr>
              <a:t>황세연 </a:t>
            </a:r>
            <a:r>
              <a:rPr lang="ko-KR" altLang="en-US" sz="2000" err="1">
                <a:latin typeface="+mn-ea"/>
                <a:ea typeface="+mn-ea"/>
              </a:rPr>
              <a:t>성하민</a:t>
            </a:r>
            <a:endParaRPr lang="ko-KR" altLang="en-US" sz="200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>
            <a:extLst>
              <a:ext uri="{FF2B5EF4-FFF2-40B4-BE49-F238E27FC236}">
                <a16:creationId xmlns:a16="http://schemas.microsoft.com/office/drawing/2014/main" id="{7E145CBF-6C37-B946-9483-2AF6B471A3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다음주 업무 목표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D2B520B-9A72-664B-8DED-DC20246F18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endParaRPr lang="en-US" altLang="ko-KR" sz="1600"/>
          </a:p>
          <a:p>
            <a:pPr lvl="1" eaLnBrk="1" hangingPunct="1">
              <a:defRPr/>
            </a:pPr>
            <a:endParaRPr lang="en-US" altLang="ko-KR" sz="1600"/>
          </a:p>
          <a:p>
            <a:pPr marL="0" indent="0" eaLnBrk="1" hangingPunct="1">
              <a:buFontTx/>
              <a:buNone/>
              <a:defRPr/>
            </a:pPr>
            <a:endParaRPr lang="ko-KR" altLang="en-US"/>
          </a:p>
          <a:p>
            <a:pPr marL="457200" lvl="1" indent="0" eaLnBrk="1" hangingPunct="1">
              <a:buFont typeface="Wide Latin" panose="020A0A07050505020404" pitchFamily="18" charset="0"/>
              <a:buNone/>
              <a:defRPr/>
            </a:pPr>
            <a:endParaRPr lang="en-US" altLang="ko-KR"/>
          </a:p>
          <a:p>
            <a:pPr eaLnBrk="1" hangingPunct="1">
              <a:defRPr/>
            </a:pPr>
            <a:endParaRPr lang="ko-KR" altLang="en-US"/>
          </a:p>
        </p:txBody>
      </p:sp>
      <p:sp>
        <p:nvSpPr>
          <p:cNvPr id="129" name="Rectangle 3">
            <a:extLst>
              <a:ext uri="{FF2B5EF4-FFF2-40B4-BE49-F238E27FC236}">
                <a16:creationId xmlns:a16="http://schemas.microsoft.com/office/drawing/2014/main" id="{6D2B520B-9A72-664B-8DED-DC20246F1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8" y="990600"/>
            <a:ext cx="8456612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6E6F73"/>
              </a:buClr>
              <a:buFont typeface="Wide Latin" panose="020A0A07050505020404" pitchFamily="18" charset="0"/>
              <a:buChar char="-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6E6F73"/>
              </a:buClr>
              <a:buFont typeface="Times" panose="02020603050405020304" pitchFamily="18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Times" panose="02020603050405020304" pitchFamily="18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Times" pitchFamily="18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Times" pitchFamily="18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Times" pitchFamily="18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Times" pitchFamily="18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ko-KR" altLang="en-US" kern="0" dirty="0">
                <a:latin typeface="+mn-ea"/>
              </a:rPr>
              <a:t>소프트웨어</a:t>
            </a:r>
            <a:endParaRPr lang="en-US" altLang="ko-KR" kern="0" dirty="0">
              <a:latin typeface="+mn-ea"/>
            </a:endParaRPr>
          </a:p>
          <a:p>
            <a:pPr lvl="1">
              <a:buFontTx/>
              <a:buChar char="-"/>
              <a:defRPr/>
            </a:pPr>
            <a:r>
              <a:rPr lang="ko-KR" altLang="en-US" sz="1600" kern="0" dirty="0">
                <a:latin typeface="+mn-ea"/>
              </a:rPr>
              <a:t>구글 </a:t>
            </a:r>
            <a:r>
              <a:rPr lang="ko-KR" altLang="en-US" sz="1600" kern="0">
                <a:latin typeface="+mn-ea"/>
              </a:rPr>
              <a:t>어시스턴트 </a:t>
            </a:r>
            <a:r>
              <a:rPr lang="ko-KR" altLang="en-US" sz="1600" kern="0" dirty="0">
                <a:latin typeface="+mn-ea"/>
              </a:rPr>
              <a:t>명령어 추가 오류 해결</a:t>
            </a:r>
            <a:endParaRPr lang="en-US" altLang="ko-KR" sz="1600" kern="0" dirty="0">
              <a:latin typeface="+mn-ea"/>
            </a:endParaRPr>
          </a:p>
          <a:p>
            <a:pPr lvl="1">
              <a:buFontTx/>
              <a:buChar char="-"/>
              <a:defRPr/>
            </a:pPr>
            <a:r>
              <a:rPr lang="en-US" altLang="ko-KR" sz="1600" kern="0" dirty="0">
                <a:latin typeface="+mn-ea"/>
              </a:rPr>
              <a:t>2</a:t>
            </a:r>
            <a:r>
              <a:rPr lang="ko-KR" altLang="en-US" sz="1600" kern="0" dirty="0">
                <a:latin typeface="+mn-ea"/>
              </a:rPr>
              <a:t>대의 모터 연결 시 모터 작동 알고리즘 구상</a:t>
            </a:r>
            <a:endParaRPr lang="en-US" altLang="ko-KR" sz="1600" kern="0" dirty="0">
              <a:latin typeface="+mn-ea"/>
            </a:endParaRPr>
          </a:p>
          <a:p>
            <a:pPr lvl="1">
              <a:buFontTx/>
              <a:buChar char="-"/>
              <a:defRPr/>
            </a:pPr>
            <a:r>
              <a:rPr lang="ko-KR" altLang="en-US" sz="1600" kern="0" dirty="0">
                <a:latin typeface="+mn-ea"/>
              </a:rPr>
              <a:t>시분할 방법 논의</a:t>
            </a:r>
            <a:endParaRPr lang="en-US" altLang="ko-KR" sz="1600" kern="0" dirty="0">
              <a:latin typeface="+mn-ea"/>
            </a:endParaRPr>
          </a:p>
          <a:p>
            <a:pPr lvl="1">
              <a:buFontTx/>
              <a:buChar char="-"/>
              <a:defRPr/>
            </a:pPr>
            <a:endParaRPr lang="en-US" altLang="ko-KR" sz="1600" kern="0" dirty="0">
              <a:latin typeface="+mn-ea"/>
            </a:endParaRPr>
          </a:p>
          <a:p>
            <a:pPr lvl="1">
              <a:buFontTx/>
              <a:buChar char="-"/>
              <a:defRPr/>
            </a:pPr>
            <a:endParaRPr lang="en-US" altLang="ko-KR" sz="1400" kern="0" dirty="0">
              <a:latin typeface="+mn-ea"/>
            </a:endParaRPr>
          </a:p>
          <a:p>
            <a:pPr>
              <a:defRPr/>
            </a:pPr>
            <a:r>
              <a:rPr lang="ko-KR" altLang="en-US" kern="0" dirty="0">
                <a:latin typeface="+mn-ea"/>
              </a:rPr>
              <a:t>하드웨어</a:t>
            </a:r>
            <a:endParaRPr lang="en-US" altLang="ko-KR" kern="0" dirty="0">
              <a:latin typeface="+mn-ea"/>
            </a:endParaRPr>
          </a:p>
          <a:p>
            <a:pPr lvl="1">
              <a:buFontTx/>
              <a:buChar char="-"/>
              <a:defRPr/>
            </a:pPr>
            <a:r>
              <a:rPr lang="ko-KR" altLang="en-US" sz="1600" kern="0" dirty="0">
                <a:latin typeface="+mn-ea"/>
              </a:rPr>
              <a:t>제품 모터 테스트</a:t>
            </a:r>
            <a:endParaRPr lang="en-US" altLang="ko-KR" sz="1600" kern="0" dirty="0">
              <a:latin typeface="+mn-ea"/>
            </a:endParaRPr>
          </a:p>
          <a:p>
            <a:pPr lvl="1">
              <a:buFontTx/>
              <a:buChar char="-"/>
              <a:defRPr/>
            </a:pPr>
            <a:r>
              <a:rPr lang="ko-KR" altLang="en-US" sz="1600" kern="0" dirty="0">
                <a:latin typeface="+mn-ea"/>
              </a:rPr>
              <a:t>제품 외관 논의 </a:t>
            </a:r>
            <a:endParaRPr lang="en-US" altLang="ko-KR" sz="1600" kern="0" dirty="0">
              <a:latin typeface="+mn-ea"/>
            </a:endParaRPr>
          </a:p>
          <a:p>
            <a:pPr lvl="1">
              <a:buFontTx/>
              <a:buChar char="-"/>
              <a:defRPr/>
            </a:pPr>
            <a:endParaRPr lang="en-US" altLang="ko-KR" sz="1600" kern="0" dirty="0">
              <a:latin typeface="+mn-ea"/>
            </a:endParaRPr>
          </a:p>
          <a:p>
            <a:pPr lvl="1">
              <a:buFontTx/>
              <a:buChar char="-"/>
              <a:defRPr/>
            </a:pPr>
            <a:endParaRPr lang="en-US" altLang="ko-KR" sz="1600" kern="0" dirty="0">
              <a:latin typeface="+mn-ea"/>
            </a:endParaRPr>
          </a:p>
          <a:p>
            <a:pPr lvl="1">
              <a:buFontTx/>
              <a:buChar char="-"/>
              <a:defRPr/>
            </a:pPr>
            <a:endParaRPr lang="en-US" altLang="ko-KR" sz="1600" kern="0" dirty="0">
              <a:latin typeface="+mn-ea"/>
            </a:endParaRPr>
          </a:p>
          <a:p>
            <a:pPr lvl="1">
              <a:defRPr/>
            </a:pPr>
            <a:endParaRPr lang="en-US" altLang="ko-KR" sz="1600" kern="0" dirty="0">
              <a:latin typeface="+mn-ea"/>
            </a:endParaRPr>
          </a:p>
          <a:p>
            <a:pPr lvl="1">
              <a:defRPr/>
            </a:pPr>
            <a:endParaRPr lang="en-US" altLang="ko-KR" sz="1600" kern="0" dirty="0">
              <a:latin typeface="+mn-ea"/>
            </a:endParaRPr>
          </a:p>
          <a:p>
            <a:pPr marL="0" indent="0">
              <a:buFontTx/>
              <a:buNone/>
              <a:defRPr/>
            </a:pPr>
            <a:endParaRPr lang="ko-KR" altLang="en-US" kern="0" dirty="0">
              <a:latin typeface="+mn-ea"/>
            </a:endParaRPr>
          </a:p>
          <a:p>
            <a:pPr marL="457200" lvl="1" indent="0">
              <a:buFont typeface="Wide Latin" panose="020A0A07050505020404" pitchFamily="18" charset="0"/>
              <a:buNone/>
              <a:defRPr/>
            </a:pPr>
            <a:endParaRPr lang="en-US" altLang="ko-KR" kern="0" dirty="0">
              <a:latin typeface="+mn-ea"/>
            </a:endParaRPr>
          </a:p>
          <a:p>
            <a:pPr>
              <a:defRPr/>
            </a:pPr>
            <a:endParaRPr lang="ko-KR" altLang="en-US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91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592" y="2492896"/>
            <a:ext cx="7315200" cy="1241425"/>
          </a:xfrm>
        </p:spPr>
        <p:txBody>
          <a:bodyPr/>
          <a:lstStyle/>
          <a:p>
            <a:r>
              <a:rPr lang="en-US" altLang="ko-KR"/>
              <a:t>Thank 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73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12">
            <a:extLst>
              <a:ext uri="{FF2B5EF4-FFF2-40B4-BE49-F238E27FC236}">
                <a16:creationId xmlns:a16="http://schemas.microsoft.com/office/drawing/2014/main" id="{7A89988D-A349-4E1C-B9A0-BDA13118E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006" y="4930753"/>
            <a:ext cx="5968353" cy="983107"/>
          </a:xfrm>
          <a:prstGeom prst="rightArrow">
            <a:avLst>
              <a:gd name="adj1" fmla="val 45285"/>
              <a:gd name="adj2" fmla="val 76553"/>
            </a:avLst>
          </a:prstGeom>
          <a:solidFill>
            <a:srgbClr val="2D4F8F"/>
          </a:solidFill>
          <a:ln w="19050">
            <a:solidFill>
              <a:srgbClr val="2D4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87426" name="Rectangle 2">
            <a:extLst>
              <a:ext uri="{FF2B5EF4-FFF2-40B4-BE49-F238E27FC236}">
                <a16:creationId xmlns:a16="http://schemas.microsoft.com/office/drawing/2014/main" id="{F8DE0462-2C80-224E-8650-A83B0E0CEA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지난주 업무 성과</a:t>
            </a:r>
          </a:p>
        </p:txBody>
      </p:sp>
      <p:sp>
        <p:nvSpPr>
          <p:cNvPr id="59" name="Rounded Rectangle 7">
            <a:extLst>
              <a:ext uri="{FF2B5EF4-FFF2-40B4-BE49-F238E27FC236}">
                <a16:creationId xmlns:a16="http://schemas.microsoft.com/office/drawing/2014/main" id="{D3A7FD46-512F-449D-8BE1-C46C1F389395}"/>
              </a:ext>
            </a:extLst>
          </p:cNvPr>
          <p:cNvSpPr/>
          <p:nvPr/>
        </p:nvSpPr>
        <p:spPr>
          <a:xfrm>
            <a:off x="2211542" y="1651698"/>
            <a:ext cx="1773174" cy="3710401"/>
          </a:xfrm>
          <a:prstGeom prst="roundRect">
            <a:avLst>
              <a:gd name="adj" fmla="val 6084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Rounded Rectangle 8">
            <a:extLst>
              <a:ext uri="{FF2B5EF4-FFF2-40B4-BE49-F238E27FC236}">
                <a16:creationId xmlns:a16="http://schemas.microsoft.com/office/drawing/2014/main" id="{A3EAB366-73FA-47E2-9E4B-3B4D8D1C50D6}"/>
              </a:ext>
            </a:extLst>
          </p:cNvPr>
          <p:cNvSpPr/>
          <p:nvPr/>
        </p:nvSpPr>
        <p:spPr>
          <a:xfrm>
            <a:off x="2211544" y="1574359"/>
            <a:ext cx="1773173" cy="525233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직사각형 113">
            <a:extLst>
              <a:ext uri="{FF2B5EF4-FFF2-40B4-BE49-F238E27FC236}">
                <a16:creationId xmlns:a16="http://schemas.microsoft.com/office/drawing/2014/main" id="{F2351F3F-9E13-40AD-BF49-9208EA284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922" y="1703024"/>
            <a:ext cx="9444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>
                <a:solidFill>
                  <a:schemeClr val="bg1"/>
                </a:solidFill>
                <a:cs typeface="Arial" charset="0"/>
              </a:rPr>
              <a:t>10/24</a:t>
            </a:r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12EEC7-7822-0A4D-85E0-68C0739B98C9}"/>
              </a:ext>
            </a:extLst>
          </p:cNvPr>
          <p:cNvSpPr txBox="1"/>
          <p:nvPr/>
        </p:nvSpPr>
        <p:spPr>
          <a:xfrm>
            <a:off x="2197464" y="2208904"/>
            <a:ext cx="17764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>
                <a:latin typeface="+mn-ea"/>
                <a:ea typeface="+mn-ea"/>
              </a:rPr>
              <a:t>마이크 어레이</a:t>
            </a:r>
            <a:endParaRPr lang="en-US" altLang="ko-KR" sz="1800">
              <a:latin typeface="+mn-ea"/>
              <a:ea typeface="+mn-ea"/>
            </a:endParaRPr>
          </a:p>
          <a:p>
            <a:pPr algn="ctr"/>
            <a:r>
              <a:rPr lang="ko-KR" altLang="en-US" sz="1800">
                <a:latin typeface="+mn-ea"/>
                <a:ea typeface="+mn-ea"/>
              </a:rPr>
              <a:t> 조사</a:t>
            </a:r>
            <a:endParaRPr lang="en-US" altLang="ko-KR" sz="1800">
              <a:latin typeface="+mn-ea"/>
              <a:ea typeface="+mn-ea"/>
            </a:endParaRPr>
          </a:p>
          <a:p>
            <a:pPr algn="ctr"/>
            <a:endParaRPr lang="en-US" altLang="ko-KR" sz="1800">
              <a:latin typeface="+mn-ea"/>
              <a:ea typeface="+mn-ea"/>
            </a:endParaRPr>
          </a:p>
          <a:p>
            <a:pPr algn="ctr"/>
            <a:endParaRPr lang="en-US" altLang="ko-KR" sz="1800">
              <a:latin typeface="+mn-ea"/>
              <a:ea typeface="+mn-ea"/>
            </a:endParaRPr>
          </a:p>
          <a:p>
            <a:pPr algn="ctr"/>
            <a:endParaRPr lang="en-US" altLang="ko-KR" sz="1800">
              <a:latin typeface="+mn-ea"/>
              <a:ea typeface="+mn-ea"/>
            </a:endParaRPr>
          </a:p>
          <a:p>
            <a:pPr algn="ctr"/>
            <a:endParaRPr lang="en-US" altLang="ko-KR" sz="1800">
              <a:latin typeface="+mn-ea"/>
              <a:ea typeface="+mn-ea"/>
            </a:endParaRPr>
          </a:p>
          <a:p>
            <a:pPr algn="ctr"/>
            <a:endParaRPr lang="en-US" altLang="ko-KR" sz="1800">
              <a:latin typeface="+mn-ea"/>
              <a:ea typeface="+mn-ea"/>
            </a:endParaRPr>
          </a:p>
          <a:p>
            <a:pPr algn="ctr"/>
            <a:endParaRPr lang="en-US" altLang="ko-KR" sz="1800">
              <a:latin typeface="+mn-ea"/>
              <a:ea typeface="+mn-ea"/>
            </a:endParaRPr>
          </a:p>
          <a:p>
            <a:pPr algn="ctr"/>
            <a:endParaRPr lang="en-US" altLang="ko-KR" sz="1800">
              <a:latin typeface="+mn-ea"/>
              <a:ea typeface="+mn-ea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702BC11-337B-4C46-9119-34116F67A11E}"/>
              </a:ext>
            </a:extLst>
          </p:cNvPr>
          <p:cNvSpPr/>
          <p:nvPr/>
        </p:nvSpPr>
        <p:spPr>
          <a:xfrm>
            <a:off x="5595918" y="1568477"/>
            <a:ext cx="1773174" cy="3793622"/>
          </a:xfrm>
          <a:prstGeom prst="roundRect">
            <a:avLst>
              <a:gd name="adj" fmla="val 6084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82D117-94AC-7A42-8CC4-EEC69F01781B}"/>
              </a:ext>
            </a:extLst>
          </p:cNvPr>
          <p:cNvSpPr txBox="1"/>
          <p:nvPr/>
        </p:nvSpPr>
        <p:spPr>
          <a:xfrm>
            <a:off x="5581840" y="2125683"/>
            <a:ext cx="17764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>
                <a:latin typeface="+mn-ea"/>
                <a:ea typeface="+mn-ea"/>
              </a:rPr>
              <a:t>구글 어시스턴트 재설치 및 테스트</a:t>
            </a:r>
            <a:endParaRPr lang="en-US" altLang="ko-KR" sz="1800">
              <a:latin typeface="+mn-ea"/>
              <a:ea typeface="+mn-ea"/>
            </a:endParaRPr>
          </a:p>
          <a:p>
            <a:pPr algn="ctr"/>
            <a:endParaRPr lang="en-US" altLang="ko-KR" sz="1800">
              <a:latin typeface="+mn-ea"/>
              <a:ea typeface="+mn-ea"/>
            </a:endParaRPr>
          </a:p>
          <a:p>
            <a:pPr algn="ctr"/>
            <a:endParaRPr lang="en-US" altLang="ko-KR" sz="1800">
              <a:latin typeface="+mn-ea"/>
              <a:ea typeface="+mn-ea"/>
            </a:endParaRPr>
          </a:p>
          <a:p>
            <a:pPr algn="ctr"/>
            <a:endParaRPr lang="en-US" altLang="ko-KR" sz="1800">
              <a:latin typeface="+mn-ea"/>
              <a:ea typeface="+mn-ea"/>
            </a:endParaRPr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F1477EEB-1398-B142-9D3F-6DFBCC2BF9CA}"/>
              </a:ext>
            </a:extLst>
          </p:cNvPr>
          <p:cNvSpPr/>
          <p:nvPr/>
        </p:nvSpPr>
        <p:spPr>
          <a:xfrm>
            <a:off x="5601394" y="1568477"/>
            <a:ext cx="1773173" cy="528775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직사각형 113">
            <a:extLst>
              <a:ext uri="{FF2B5EF4-FFF2-40B4-BE49-F238E27FC236}">
                <a16:creationId xmlns:a16="http://schemas.microsoft.com/office/drawing/2014/main" id="{EEC5F56C-01A7-DD40-8300-633C9DDCD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772" y="1697142"/>
            <a:ext cx="9444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>
                <a:solidFill>
                  <a:schemeClr val="bg1"/>
                </a:solidFill>
                <a:cs typeface="Arial" charset="0"/>
              </a:rPr>
              <a:t>10/25</a:t>
            </a:r>
            <a:endParaRPr lang="ko-KR" alt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08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>
            <a:extLst>
              <a:ext uri="{FF2B5EF4-FFF2-40B4-BE49-F238E27FC236}">
                <a16:creationId xmlns:a16="http://schemas.microsoft.com/office/drawing/2014/main" id="{F8DE0462-2C80-224E-8650-A83B0E0CEA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지난주 업무 성과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1EC9E50-1E1B-1745-AD09-1385B49679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2588" y="838200"/>
            <a:ext cx="8285162" cy="5605463"/>
          </a:xfrm>
        </p:spPr>
        <p:txBody>
          <a:bodyPr/>
          <a:lstStyle/>
          <a:p>
            <a:pPr>
              <a:defRPr/>
            </a:pPr>
            <a:r>
              <a:rPr lang="en-US" altLang="ko-KR">
                <a:latin typeface="+mn-ea"/>
              </a:rPr>
              <a:t>Mic</a:t>
            </a: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Array</a:t>
            </a: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ko-KR" altLang="en-US" sz="1400">
                <a:latin typeface="+mn-ea"/>
              </a:rPr>
              <a:t>     </a:t>
            </a: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ko-KR" altLang="en-US" sz="1400">
                <a:latin typeface="+mn-ea"/>
              </a:rPr>
              <a:t>     </a:t>
            </a: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ko-KR" sz="1400" b="0">
                <a:latin typeface="+mn-ea"/>
              </a:rPr>
              <a:t>         </a:t>
            </a:r>
          </a:p>
          <a:p>
            <a:pPr marL="0" indent="0" eaLnBrk="1" hangingPunct="1">
              <a:buFontTx/>
              <a:buNone/>
              <a:defRPr/>
            </a:pPr>
            <a:endParaRPr lang="en-US" altLang="ko-KR" sz="1400" b="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 b="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 b="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/>
          </a:p>
          <a:p>
            <a:pPr marL="0" indent="0" eaLnBrk="1" hangingPunct="1">
              <a:buFontTx/>
              <a:buNone/>
              <a:defRPr/>
            </a:pPr>
            <a:endParaRPr lang="en-US" altLang="ko-KR" sz="1400"/>
          </a:p>
          <a:p>
            <a:pPr marL="0" indent="0" eaLnBrk="1" hangingPunct="1">
              <a:buFontTx/>
              <a:buNone/>
              <a:defRPr/>
            </a:pPr>
            <a:endParaRPr lang="en-US" altLang="ko-KR" sz="1400"/>
          </a:p>
          <a:p>
            <a:pPr marL="0" indent="0" eaLnBrk="1" hangingPunct="1">
              <a:buFontTx/>
              <a:buNone/>
              <a:defRPr/>
            </a:pPr>
            <a:endParaRPr lang="en-US" altLang="ko-KR" sz="1400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marL="0" indent="0" eaLnBrk="1" hangingPunct="1">
              <a:buFontTx/>
              <a:buNone/>
              <a:defRPr/>
            </a:pPr>
            <a:endParaRPr lang="en-US" altLang="ko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842A7-5F5C-DF40-B75D-679464F301CE}"/>
              </a:ext>
            </a:extLst>
          </p:cNvPr>
          <p:cNvSpPr txBox="1"/>
          <p:nvPr/>
        </p:nvSpPr>
        <p:spPr>
          <a:xfrm>
            <a:off x="838200" y="4111912"/>
            <a:ext cx="8280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FontTx/>
              <a:buNone/>
              <a:defRPr/>
            </a:pPr>
            <a:endParaRPr lang="en-US" altLang="ko-KR" dirty="0">
              <a:latin typeface="+mn-ea"/>
              <a:ea typeface="+mn-e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개요</a:t>
            </a:r>
            <a:endParaRPr lang="en-US" altLang="ko-KR" b="1" dirty="0">
              <a:latin typeface="+mn-ea"/>
              <a:ea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dirty="0">
              <a:latin typeface="+mn-ea"/>
              <a:ea typeface="+mn-ea"/>
            </a:endParaRPr>
          </a:p>
          <a:p>
            <a:pPr marL="0" indent="0">
              <a:buNone/>
              <a:defRPr/>
            </a:pPr>
            <a:r>
              <a:rPr lang="ko-KR" altLang="en-US" sz="1400" dirty="0">
                <a:latin typeface="+mn-ea"/>
                <a:ea typeface="+mn-ea"/>
              </a:rPr>
              <a:t>마이크 어레이는 여러 개의 마이크를 연결 시킨 마이크로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마이크를 단순히 이어 놓기만 한다면 각각 녹음하는 신호는 약간의 차이만 있을 뿐이지만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녹음한 신호를 어떻게 후처리 </a:t>
            </a:r>
            <a:r>
              <a:rPr lang="ko-KR" altLang="en-US" sz="1400" dirty="0" err="1">
                <a:latin typeface="+mn-ea"/>
                <a:ea typeface="+mn-ea"/>
              </a:rPr>
              <a:t>하느냐에</a:t>
            </a:r>
            <a:r>
              <a:rPr lang="ko-KR" altLang="en-US" sz="1400" dirty="0">
                <a:latin typeface="+mn-ea"/>
                <a:ea typeface="+mn-ea"/>
              </a:rPr>
              <a:t> 따라 다양한 효과를 노릴 수 있다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후처리 통해 마이크 어레이가 방향성을 가지도록 하는 것을 예로 들 수 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</p:txBody>
      </p:sp>
      <p:pic>
        <p:nvPicPr>
          <p:cNvPr id="24" name="그림 23" descr="개체, 검은색, 앉아있는, 테이블이(가) 표시된 사진&#10;&#10;자동 생성된 설명">
            <a:extLst>
              <a:ext uri="{FF2B5EF4-FFF2-40B4-BE49-F238E27FC236}">
                <a16:creationId xmlns:a16="http://schemas.microsoft.com/office/drawing/2014/main" id="{302516E2-8568-4862-9AF0-B3134F5273CF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248" y="1557072"/>
            <a:ext cx="360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3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>
            <a:extLst>
              <a:ext uri="{FF2B5EF4-FFF2-40B4-BE49-F238E27FC236}">
                <a16:creationId xmlns:a16="http://schemas.microsoft.com/office/drawing/2014/main" id="{F8DE0462-2C80-224E-8650-A83B0E0CEA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지난주 업무 성과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1EC9E50-1E1B-1745-AD09-1385B49679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2588" y="838200"/>
            <a:ext cx="8285162" cy="5605463"/>
          </a:xfrm>
        </p:spPr>
        <p:txBody>
          <a:bodyPr/>
          <a:lstStyle/>
          <a:p>
            <a:pPr>
              <a:defRPr/>
            </a:pPr>
            <a:r>
              <a:rPr lang="en-US" altLang="ko-KR">
                <a:latin typeface="+mn-ea"/>
              </a:rPr>
              <a:t>Mic</a:t>
            </a: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Array</a:t>
            </a: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ko-KR" altLang="en-US" sz="1400">
                <a:latin typeface="+mn-ea"/>
              </a:rPr>
              <a:t>     </a:t>
            </a: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ko-KR" altLang="en-US" sz="1400">
                <a:latin typeface="+mn-ea"/>
              </a:rPr>
              <a:t>     </a:t>
            </a: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ko-KR" sz="1400" b="0">
                <a:latin typeface="+mn-ea"/>
              </a:rPr>
              <a:t>         </a:t>
            </a:r>
          </a:p>
          <a:p>
            <a:pPr marL="0" indent="0" eaLnBrk="1" hangingPunct="1">
              <a:buFontTx/>
              <a:buNone/>
              <a:defRPr/>
            </a:pPr>
            <a:endParaRPr lang="en-US" altLang="ko-KR" sz="1400" b="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 b="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 b="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/>
          </a:p>
          <a:p>
            <a:pPr marL="0" indent="0" eaLnBrk="1" hangingPunct="1">
              <a:buFontTx/>
              <a:buNone/>
              <a:defRPr/>
            </a:pPr>
            <a:endParaRPr lang="en-US" altLang="ko-KR" sz="1400"/>
          </a:p>
          <a:p>
            <a:pPr marL="0" indent="0" eaLnBrk="1" hangingPunct="1">
              <a:buFontTx/>
              <a:buNone/>
              <a:defRPr/>
            </a:pPr>
            <a:endParaRPr lang="en-US" altLang="ko-KR" sz="1400"/>
          </a:p>
          <a:p>
            <a:pPr marL="0" indent="0" eaLnBrk="1" hangingPunct="1">
              <a:buFontTx/>
              <a:buNone/>
              <a:defRPr/>
            </a:pPr>
            <a:endParaRPr lang="en-US" altLang="ko-KR" sz="1400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marL="0" indent="0" eaLnBrk="1" hangingPunct="1">
              <a:buFontTx/>
              <a:buNone/>
              <a:defRPr/>
            </a:pPr>
            <a:endParaRPr lang="en-US" altLang="ko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842A7-5F5C-DF40-B75D-679464F301CE}"/>
              </a:ext>
            </a:extLst>
          </p:cNvPr>
          <p:cNvSpPr txBox="1"/>
          <p:nvPr/>
        </p:nvSpPr>
        <p:spPr>
          <a:xfrm>
            <a:off x="838200" y="4111912"/>
            <a:ext cx="8280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FontTx/>
              <a:buNone/>
              <a:defRPr/>
            </a:pPr>
            <a:endParaRPr lang="en-US" altLang="ko-KR" dirty="0">
              <a:latin typeface="+mn-ea"/>
              <a:ea typeface="+mn-e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결론</a:t>
            </a:r>
            <a:endParaRPr lang="en-US" altLang="ko-KR" b="1" dirty="0">
              <a:latin typeface="+mn-ea"/>
              <a:ea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dirty="0">
              <a:latin typeface="+mn-ea"/>
              <a:ea typeface="+mn-ea"/>
            </a:endParaRPr>
          </a:p>
          <a:p>
            <a:pPr marL="0" indent="0">
              <a:buNone/>
              <a:defRPr/>
            </a:pPr>
            <a:r>
              <a:rPr lang="ko-KR" altLang="en-US" sz="1400" dirty="0">
                <a:latin typeface="+mn-ea"/>
                <a:ea typeface="+mn-ea"/>
              </a:rPr>
              <a:t>마이크 어레이에 대한 정확한 사용법과 현재 우리의 상황에 맞게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또 </a:t>
            </a:r>
            <a:r>
              <a:rPr lang="ko-KR" altLang="en-US" sz="1400" dirty="0" err="1">
                <a:latin typeface="+mn-ea"/>
                <a:ea typeface="+mn-ea"/>
              </a:rPr>
              <a:t>알로보에</a:t>
            </a:r>
            <a:r>
              <a:rPr lang="ko-KR" altLang="en-US" sz="1400" dirty="0">
                <a:latin typeface="+mn-ea"/>
                <a:ea typeface="+mn-ea"/>
              </a:rPr>
              <a:t> 알맞게 사용할 수 있을지 의문이 들었다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그리고 현재로서는 구글 어시스턴트 테스트 용도로 사용할 예정이기에 어레이 마이크 대신 일반 </a:t>
            </a:r>
            <a:r>
              <a:rPr lang="en-US" altLang="ko-KR" sz="1400" dirty="0">
                <a:latin typeface="+mn-ea"/>
                <a:ea typeface="+mn-ea"/>
              </a:rPr>
              <a:t>USB</a:t>
            </a:r>
            <a:r>
              <a:rPr lang="ko-KR" altLang="en-US" sz="1400" dirty="0">
                <a:latin typeface="+mn-ea"/>
                <a:ea typeface="+mn-ea"/>
              </a:rPr>
              <a:t>포트 마이크를 구매하기로 하였다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</p:txBody>
      </p:sp>
      <p:pic>
        <p:nvPicPr>
          <p:cNvPr id="25" name="그림 24" descr="개체, 검은색, 앉아있는, 테이블이(가) 표시된 사진&#10;&#10;자동 생성된 설명">
            <a:extLst>
              <a:ext uri="{FF2B5EF4-FFF2-40B4-BE49-F238E27FC236}">
                <a16:creationId xmlns:a16="http://schemas.microsoft.com/office/drawing/2014/main" id="{C662FBFB-8EE8-4FC2-9A94-4EF0457EFB47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248" y="1557072"/>
            <a:ext cx="360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1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>
            <a:extLst>
              <a:ext uri="{FF2B5EF4-FFF2-40B4-BE49-F238E27FC236}">
                <a16:creationId xmlns:a16="http://schemas.microsoft.com/office/drawing/2014/main" id="{F8DE0462-2C80-224E-8650-A83B0E0CEA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지난주 업무 성과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1EC9E50-1E1B-1745-AD09-1385B49679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2588" y="838200"/>
            <a:ext cx="8285162" cy="56054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+mn-ea"/>
              </a:rPr>
              <a:t>Google Assistant </a:t>
            </a:r>
            <a:r>
              <a:rPr lang="ko-KR" altLang="en-US" dirty="0">
                <a:latin typeface="+mn-ea"/>
              </a:rPr>
              <a:t>재설치 및 테스트</a:t>
            </a:r>
            <a:r>
              <a:rPr lang="en-US" altLang="ko-KR" dirty="0">
                <a:latin typeface="+mn-ea"/>
              </a:rPr>
              <a:t>  </a:t>
            </a:r>
            <a:endParaRPr lang="en-US" altLang="ko-KR" sz="1400" dirty="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ko-KR" altLang="en-US" sz="1400" dirty="0">
                <a:latin typeface="+mn-ea"/>
              </a:rPr>
              <a:t>     </a:t>
            </a:r>
            <a:endParaRPr lang="en-US" altLang="ko-KR" sz="1400" dirty="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 dirty="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 dirty="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 dirty="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 dirty="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 dirty="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 dirty="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 dirty="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ko-KR" altLang="en-US" sz="1400" dirty="0">
                <a:latin typeface="+mn-ea"/>
              </a:rPr>
              <a:t>     </a:t>
            </a:r>
            <a:endParaRPr lang="en-US" altLang="ko-KR" sz="1400" dirty="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ko-KR" sz="1400" dirty="0">
                <a:latin typeface="+mn-ea"/>
              </a:rPr>
              <a:t>       </a:t>
            </a:r>
          </a:p>
          <a:p>
            <a:pPr marL="0" indent="0" eaLnBrk="1" hangingPunct="1">
              <a:buFontTx/>
              <a:buNone/>
              <a:defRPr/>
            </a:pPr>
            <a:endParaRPr lang="en-US" altLang="ko-KR" sz="1400" dirty="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 dirty="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ko-KR" sz="1400" dirty="0">
                <a:latin typeface="+mn-ea"/>
              </a:rPr>
              <a:t>	</a:t>
            </a:r>
            <a:endParaRPr lang="en-US" altLang="ko-KR" sz="1400" b="0" dirty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1400" b="0" dirty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1400" b="0" dirty="0">
              <a:latin typeface="+mn-ea"/>
            </a:endParaRPr>
          </a:p>
          <a:p>
            <a:pPr marL="0" indent="0">
              <a:buNone/>
              <a:defRPr/>
            </a:pPr>
            <a:r>
              <a:rPr lang="ko-KR" altLang="en-US" sz="1400" dirty="0">
                <a:latin typeface="+mn-ea"/>
              </a:rPr>
              <a:t>     </a:t>
            </a:r>
            <a:endParaRPr lang="en-US" altLang="ko-KR" sz="1400" dirty="0"/>
          </a:p>
          <a:p>
            <a:pPr marL="0" indent="0" eaLnBrk="1" hangingPunct="1">
              <a:buFontTx/>
              <a:buNone/>
              <a:defRPr/>
            </a:pPr>
            <a:endParaRPr lang="en-US" altLang="ko-KR" sz="1400" dirty="0"/>
          </a:p>
          <a:p>
            <a:pPr marL="0" indent="0" eaLnBrk="1" hangingPunct="1">
              <a:buFontTx/>
              <a:buNone/>
              <a:defRPr/>
            </a:pPr>
            <a:r>
              <a:rPr lang="ko-KR" altLang="en-US" sz="1400" dirty="0"/>
              <a:t>     </a:t>
            </a:r>
            <a:endParaRPr lang="en-US" altLang="ko-KR" sz="1400" dirty="0"/>
          </a:p>
          <a:p>
            <a:pPr marL="0" indent="0" eaLnBrk="1" hangingPunct="1">
              <a:buFontTx/>
              <a:buNone/>
              <a:defRPr/>
            </a:pPr>
            <a:endParaRPr lang="en-US" altLang="ko-KR" sz="1400" dirty="0"/>
          </a:p>
          <a:p>
            <a:pPr marL="0" indent="0" eaLnBrk="1" hangingPunct="1">
              <a:buFontTx/>
              <a:buNone/>
              <a:defRPr/>
            </a:pPr>
            <a:endParaRPr lang="en-US" altLang="ko-KR" sz="1400" dirty="0"/>
          </a:p>
          <a:p>
            <a:pPr marL="0" indent="0" eaLnBrk="1" hangingPunct="1">
              <a:buFontTx/>
              <a:buNone/>
              <a:defRPr/>
            </a:pPr>
            <a:endParaRPr lang="en-US" altLang="ko-KR" sz="1400" dirty="0"/>
          </a:p>
          <a:p>
            <a:pPr marL="0" indent="0" eaLnBrk="1" hangingPunct="1">
              <a:buFontTx/>
              <a:buNone/>
              <a:defRPr/>
            </a:pPr>
            <a:endParaRPr lang="en-US" altLang="ko-KR" sz="1400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marL="0" indent="0" eaLnBrk="1" hangingPunct="1">
              <a:buFontTx/>
              <a:buNone/>
              <a:defRPr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BC8BD-C1AD-D647-858F-D0BF95F6BAE1}"/>
              </a:ext>
            </a:extLst>
          </p:cNvPr>
          <p:cNvSpPr txBox="1"/>
          <p:nvPr/>
        </p:nvSpPr>
        <p:spPr>
          <a:xfrm>
            <a:off x="841040" y="4093906"/>
            <a:ext cx="828024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FontTx/>
              <a:buNone/>
              <a:defRPr/>
            </a:pPr>
            <a:endParaRPr lang="en-US" altLang="ko-KR" dirty="0">
              <a:latin typeface="+mj-ea"/>
              <a:ea typeface="+mj-e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ko-KR" altLang="en-US" b="1" dirty="0">
                <a:latin typeface="+mj-ea"/>
                <a:ea typeface="+mj-ea"/>
              </a:rPr>
              <a:t> 개요</a:t>
            </a:r>
            <a:endParaRPr lang="en-US" altLang="ko-KR" b="1" dirty="0">
              <a:latin typeface="+mj-ea"/>
              <a:ea typeface="+mj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dirty="0">
              <a:latin typeface="+mn-ea"/>
            </a:endParaRPr>
          </a:p>
          <a:p>
            <a:pPr marL="0" indent="0">
              <a:buNone/>
              <a:defRPr/>
            </a:pPr>
            <a:r>
              <a:rPr lang="ko-KR" altLang="en-US" sz="1400" dirty="0">
                <a:latin typeface="+mn-ea"/>
                <a:ea typeface="+mn-ea"/>
              </a:rPr>
              <a:t> 테스트 중 오류가 발생하여 연기되었던 구글 </a:t>
            </a:r>
            <a:r>
              <a:rPr lang="ko-KR" altLang="en-US" sz="1400" dirty="0" err="1">
                <a:latin typeface="+mn-ea"/>
                <a:ea typeface="+mn-ea"/>
              </a:rPr>
              <a:t>어시스턴트</a:t>
            </a:r>
            <a:r>
              <a:rPr lang="ko-KR" altLang="en-US" sz="1400" dirty="0">
                <a:latin typeface="+mn-ea"/>
                <a:ea typeface="+mn-ea"/>
              </a:rPr>
              <a:t> 재설치 및 테스트 진행하였다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endParaRPr lang="en-US" altLang="ko-KR" sz="1400" dirty="0">
              <a:latin typeface="+mn-ea"/>
              <a:ea typeface="+mn-ea"/>
            </a:endParaRPr>
          </a:p>
          <a:p>
            <a:pPr marL="0" indent="0">
              <a:buNone/>
              <a:defRPr/>
            </a:pPr>
            <a:endParaRPr lang="en-US" altLang="ko-KR" sz="1400" dirty="0">
              <a:latin typeface="+mn-ea"/>
              <a:ea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C25409-9EDD-4D13-A3AE-0B57ED7C12E7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5506" y="1573906"/>
            <a:ext cx="3600000" cy="2520000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733ECB-98BA-495E-A834-0AFB949BB277}"/>
              </a:ext>
            </a:extLst>
          </p:cNvPr>
          <p:cNvSpPr txBox="1"/>
          <p:nvPr/>
        </p:nvSpPr>
        <p:spPr>
          <a:xfrm>
            <a:off x="838200" y="4966335"/>
            <a:ext cx="82802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FontTx/>
              <a:buNone/>
              <a:defRPr/>
            </a:pPr>
            <a:r>
              <a:rPr lang="ko-KR" altLang="en-US" dirty="0">
                <a:latin typeface="+mj-ea"/>
                <a:ea typeface="+mj-ea"/>
              </a:rPr>
              <a:t> </a:t>
            </a:r>
            <a:endParaRPr lang="en-US" altLang="ko-KR" dirty="0">
              <a:latin typeface="+mj-ea"/>
              <a:ea typeface="+mj-e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ko-KR" altLang="en-US" b="1" dirty="0">
                <a:latin typeface="+mj-ea"/>
                <a:ea typeface="+mj-ea"/>
              </a:rPr>
              <a:t> 오류 원인 파악 및 해결</a:t>
            </a:r>
            <a:endParaRPr lang="en-US" altLang="ko-KR" b="1" dirty="0">
              <a:latin typeface="+mj-ea"/>
              <a:ea typeface="+mj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dirty="0"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400" dirty="0">
                <a:latin typeface="+mn-ea"/>
                <a:ea typeface="+mn-ea"/>
              </a:rPr>
              <a:t>-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apt </a:t>
            </a:r>
            <a:r>
              <a:rPr lang="ko-KR" altLang="en-US" sz="1400" dirty="0">
                <a:latin typeface="+mn-ea"/>
                <a:ea typeface="+mn-ea"/>
              </a:rPr>
              <a:t>에러로 인해 발생된 시간 동기화 문제 수정</a:t>
            </a:r>
            <a:endParaRPr lang="en-US" altLang="ko-KR" sz="1400" dirty="0">
              <a:latin typeface="+mn-ea"/>
              <a:ea typeface="+mn-ea"/>
            </a:endParaRPr>
          </a:p>
          <a:p>
            <a:pPr marL="0" indent="0">
              <a:buNone/>
              <a:defRPr/>
            </a:pPr>
            <a:endParaRPr lang="en-US" altLang="ko-KR" sz="1400" dirty="0">
              <a:latin typeface="+mn-ea"/>
              <a:ea typeface="+mn-ea"/>
            </a:endParaRPr>
          </a:p>
          <a:p>
            <a:pPr marL="0" indent="0">
              <a:buNone/>
              <a:defRPr/>
            </a:pPr>
            <a:r>
              <a:rPr lang="en-US" altLang="ko-KR" sz="1400" dirty="0">
                <a:latin typeface="+mn-ea"/>
                <a:ea typeface="+mn-ea"/>
              </a:rPr>
              <a:t>-</a:t>
            </a:r>
            <a:r>
              <a:rPr lang="ko-KR" altLang="en-US" sz="1400" dirty="0">
                <a:latin typeface="+mn-ea"/>
                <a:ea typeface="+mn-ea"/>
              </a:rPr>
              <a:t> 마이크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ko-KR" altLang="en-US" sz="1400" dirty="0">
                <a:latin typeface="+mn-ea"/>
                <a:ea typeface="+mn-ea"/>
              </a:rPr>
              <a:t> 이어폰 추가</a:t>
            </a:r>
            <a:endParaRPr lang="en-US" altLang="ko-KR" sz="1400" dirty="0">
              <a:latin typeface="+mn-ea"/>
              <a:ea typeface="+mn-ea"/>
            </a:endParaRPr>
          </a:p>
          <a:p>
            <a:pPr marL="0" indent="0">
              <a:buNone/>
              <a:defRPr/>
            </a:pPr>
            <a:r>
              <a:rPr lang="ko-KR" altLang="en-US" sz="1400" dirty="0">
                <a:latin typeface="+mn-ea"/>
                <a:ea typeface="+mn-ea"/>
              </a:rPr>
              <a:t> </a:t>
            </a:r>
            <a:endParaRPr lang="en-US" altLang="ko-KR" sz="1400" dirty="0">
              <a:latin typeface="+mn-ea"/>
              <a:ea typeface="+mn-ea"/>
            </a:endParaRPr>
          </a:p>
          <a:p>
            <a:pPr marL="0" indent="0">
              <a:buNone/>
              <a:defRPr/>
            </a:pPr>
            <a:endParaRPr lang="en-US" altLang="ko-KR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098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>
            <a:extLst>
              <a:ext uri="{FF2B5EF4-FFF2-40B4-BE49-F238E27FC236}">
                <a16:creationId xmlns:a16="http://schemas.microsoft.com/office/drawing/2014/main" id="{F8DE0462-2C80-224E-8650-A83B0E0CEA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지난주 업무 성과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1EC9E50-1E1B-1745-AD09-1385B49679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2588" y="838200"/>
            <a:ext cx="8285162" cy="56054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+mn-ea"/>
              </a:rPr>
              <a:t>Google Assistant </a:t>
            </a:r>
            <a:r>
              <a:rPr lang="ko-KR" altLang="en-US">
                <a:latin typeface="+mn-ea"/>
              </a:rPr>
              <a:t>재설치 및 테스트</a:t>
            </a:r>
            <a:r>
              <a:rPr lang="en-US" altLang="ko-KR">
                <a:latin typeface="+mn-ea"/>
              </a:rPr>
              <a:t>  </a:t>
            </a: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ko-KR" altLang="en-US" sz="1400">
                <a:latin typeface="+mn-ea"/>
              </a:rPr>
              <a:t>     </a:t>
            </a: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ko-KR" altLang="en-US" sz="1400">
                <a:latin typeface="+mn-ea"/>
              </a:rPr>
              <a:t>     </a:t>
            </a: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ko-KR" sz="1400">
                <a:latin typeface="+mn-ea"/>
              </a:rPr>
              <a:t>       </a:t>
            </a:r>
          </a:p>
          <a:p>
            <a:pPr marL="0" indent="0" eaLnBrk="1" hangingPunct="1">
              <a:buFontTx/>
              <a:buNone/>
              <a:defRPr/>
            </a:pP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ko-KR" sz="1400">
                <a:latin typeface="+mn-ea"/>
              </a:rPr>
              <a:t>	</a:t>
            </a:r>
            <a:endParaRPr lang="en-US" altLang="ko-KR" sz="1400" b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1400" b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1400" b="0">
              <a:latin typeface="+mn-ea"/>
            </a:endParaRPr>
          </a:p>
          <a:p>
            <a:pPr marL="0" indent="0">
              <a:buNone/>
              <a:defRPr/>
            </a:pPr>
            <a:r>
              <a:rPr lang="ko-KR" altLang="en-US" sz="1400">
                <a:latin typeface="+mn-ea"/>
              </a:rPr>
              <a:t>     </a:t>
            </a:r>
            <a:endParaRPr lang="en-US" altLang="ko-KR" sz="1400"/>
          </a:p>
          <a:p>
            <a:pPr marL="0" indent="0" eaLnBrk="1" hangingPunct="1">
              <a:buFontTx/>
              <a:buNone/>
              <a:defRPr/>
            </a:pPr>
            <a:endParaRPr lang="en-US" altLang="ko-KR" sz="1400"/>
          </a:p>
          <a:p>
            <a:pPr marL="0" indent="0" eaLnBrk="1" hangingPunct="1">
              <a:buFontTx/>
              <a:buNone/>
              <a:defRPr/>
            </a:pPr>
            <a:r>
              <a:rPr lang="ko-KR" altLang="en-US" sz="1400"/>
              <a:t>     </a:t>
            </a:r>
            <a:endParaRPr lang="en-US" altLang="ko-KR" sz="1400"/>
          </a:p>
          <a:p>
            <a:pPr marL="0" indent="0" eaLnBrk="1" hangingPunct="1">
              <a:buFontTx/>
              <a:buNone/>
              <a:defRPr/>
            </a:pPr>
            <a:endParaRPr lang="en-US" altLang="ko-KR" sz="1400"/>
          </a:p>
          <a:p>
            <a:pPr marL="0" indent="0" eaLnBrk="1" hangingPunct="1">
              <a:buFontTx/>
              <a:buNone/>
              <a:defRPr/>
            </a:pPr>
            <a:endParaRPr lang="en-US" altLang="ko-KR" sz="1400"/>
          </a:p>
          <a:p>
            <a:pPr marL="0" indent="0" eaLnBrk="1" hangingPunct="1">
              <a:buFontTx/>
              <a:buNone/>
              <a:defRPr/>
            </a:pPr>
            <a:endParaRPr lang="en-US" altLang="ko-KR" sz="1400"/>
          </a:p>
          <a:p>
            <a:pPr marL="0" indent="0" eaLnBrk="1" hangingPunct="1">
              <a:buFontTx/>
              <a:buNone/>
              <a:defRPr/>
            </a:pPr>
            <a:endParaRPr lang="en-US" altLang="ko-KR" sz="1400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marL="0" indent="0" eaLnBrk="1" hangingPunct="1">
              <a:buFontTx/>
              <a:buNone/>
              <a:defRPr/>
            </a:pPr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BC8BD-C1AD-D647-858F-D0BF95F6BAE1}"/>
              </a:ext>
            </a:extLst>
          </p:cNvPr>
          <p:cNvSpPr txBox="1"/>
          <p:nvPr/>
        </p:nvSpPr>
        <p:spPr>
          <a:xfrm>
            <a:off x="841040" y="4093906"/>
            <a:ext cx="828024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FontTx/>
              <a:buNone/>
              <a:defRPr/>
            </a:pPr>
            <a:endParaRPr lang="en-US" altLang="ko-KR">
              <a:latin typeface="+mj-ea"/>
              <a:ea typeface="+mj-e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ko-KR" altLang="en-US" b="1">
                <a:latin typeface="+mj-ea"/>
                <a:ea typeface="+mj-ea"/>
              </a:rPr>
              <a:t> 설치 방법</a:t>
            </a:r>
            <a:endParaRPr lang="en-US" altLang="ko-KR" b="1">
              <a:latin typeface="+mj-ea"/>
              <a:ea typeface="+mj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>
              <a:latin typeface="+mn-ea"/>
            </a:endParaRPr>
          </a:p>
          <a:p>
            <a:pPr marL="0" indent="0">
              <a:buNone/>
              <a:defRPr/>
            </a:pPr>
            <a:r>
              <a:rPr lang="ko-KR" altLang="en-US" sz="1400">
                <a:latin typeface="+mn-ea"/>
                <a:ea typeface="+mn-ea"/>
              </a:rPr>
              <a:t> 구글 어시스턴트 서비스 공식 홈페이지를 참고하여 설치하였다</a:t>
            </a:r>
            <a:r>
              <a:rPr lang="en-US" altLang="ko-KR" sz="1400">
                <a:latin typeface="+mn-ea"/>
                <a:ea typeface="+mn-ea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14BB2-D013-4B9A-A654-C56161A7597C}"/>
              </a:ext>
            </a:extLst>
          </p:cNvPr>
          <p:cNvSpPr txBox="1"/>
          <p:nvPr/>
        </p:nvSpPr>
        <p:spPr>
          <a:xfrm>
            <a:off x="838200" y="4991770"/>
            <a:ext cx="828024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FontTx/>
              <a:buNone/>
              <a:defRPr/>
            </a:pPr>
            <a:endParaRPr lang="en-US" altLang="ko-KR" dirty="0">
              <a:latin typeface="+mj-ea"/>
              <a:ea typeface="+mj-e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ko-KR" altLang="en-US" b="1" dirty="0">
                <a:latin typeface="+mj-ea"/>
                <a:ea typeface="+mj-ea"/>
              </a:rPr>
              <a:t> 테스트 환경</a:t>
            </a:r>
            <a:endParaRPr lang="en-US" altLang="ko-KR" b="1" dirty="0">
              <a:latin typeface="+mj-ea"/>
              <a:ea typeface="+mj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dirty="0">
              <a:latin typeface="+mn-ea"/>
            </a:endParaRPr>
          </a:p>
          <a:p>
            <a:pPr marL="0" indent="0">
              <a:buNone/>
              <a:defRPr/>
            </a:pPr>
            <a:r>
              <a:rPr lang="ko-KR" altLang="en-US" sz="1400" dirty="0">
                <a:latin typeface="+mn-ea"/>
                <a:ea typeface="+mn-ea"/>
              </a:rPr>
              <a:t> 사용량이 많은 공공 와이파이</a:t>
            </a:r>
            <a:endParaRPr lang="en-US" altLang="ko-KR" sz="1400" dirty="0">
              <a:latin typeface="+mn-ea"/>
              <a:ea typeface="+mn-ea"/>
            </a:endParaRPr>
          </a:p>
          <a:p>
            <a:pPr marL="0" indent="0">
              <a:buNone/>
              <a:defRPr/>
            </a:pPr>
            <a:endParaRPr lang="en-US" altLang="ko-KR" sz="1400" dirty="0">
              <a:latin typeface="+mn-ea"/>
              <a:ea typeface="+mn-ea"/>
            </a:endParaRPr>
          </a:p>
          <a:p>
            <a:pPr marL="0" indent="0">
              <a:buNone/>
              <a:defRPr/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마이크 및 스피커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이어폰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r>
              <a:rPr lang="ko-KR" altLang="en-US" sz="1400" dirty="0">
                <a:latin typeface="+mn-ea"/>
                <a:ea typeface="+mn-ea"/>
              </a:rPr>
              <a:t> 설치</a:t>
            </a:r>
            <a:endParaRPr lang="en-US" altLang="ko-KR" sz="1400" dirty="0">
              <a:latin typeface="+mn-ea"/>
              <a:ea typeface="+mn-ea"/>
            </a:endParaRPr>
          </a:p>
          <a:p>
            <a:pPr marL="0" indent="0">
              <a:buNone/>
              <a:defRPr/>
            </a:pPr>
            <a:endParaRPr lang="en-US" altLang="ko-KR" sz="1400" dirty="0">
              <a:latin typeface="+mn-ea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AB6FA4-AFF8-3545-A04C-B23A19F0829F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5506" y="1573906"/>
            <a:ext cx="3600000" cy="252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119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>
            <a:extLst>
              <a:ext uri="{FF2B5EF4-FFF2-40B4-BE49-F238E27FC236}">
                <a16:creationId xmlns:a16="http://schemas.microsoft.com/office/drawing/2014/main" id="{F8DE0462-2C80-224E-8650-A83B0E0CEA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지난주 업무 성과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1EC9E50-1E1B-1745-AD09-1385B49679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2588" y="838200"/>
            <a:ext cx="8285162" cy="56054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+mn-ea"/>
              </a:rPr>
              <a:t>Google Assistant </a:t>
            </a:r>
            <a:r>
              <a:rPr lang="ko-KR" altLang="en-US">
                <a:latin typeface="+mn-ea"/>
              </a:rPr>
              <a:t>재설치 및 테스트</a:t>
            </a:r>
            <a:r>
              <a:rPr lang="en-US" altLang="ko-KR">
                <a:latin typeface="+mn-ea"/>
              </a:rPr>
              <a:t>  </a:t>
            </a: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ko-KR" altLang="en-US" sz="1400">
                <a:latin typeface="+mn-ea"/>
              </a:rPr>
              <a:t>     </a:t>
            </a: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ko-KR" altLang="en-US" sz="1400">
                <a:latin typeface="+mn-ea"/>
              </a:rPr>
              <a:t>     </a:t>
            </a: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ko-KR" sz="1400">
                <a:latin typeface="+mn-ea"/>
              </a:rPr>
              <a:t>       </a:t>
            </a:r>
          </a:p>
          <a:p>
            <a:pPr marL="0" indent="0" eaLnBrk="1" hangingPunct="1">
              <a:buFontTx/>
              <a:buNone/>
              <a:defRPr/>
            </a:pP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ko-KR" sz="1400">
                <a:latin typeface="+mn-ea"/>
              </a:rPr>
              <a:t>	</a:t>
            </a:r>
            <a:endParaRPr lang="en-US" altLang="ko-KR" sz="1400" b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1400" b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1400" b="0">
              <a:latin typeface="+mn-ea"/>
            </a:endParaRPr>
          </a:p>
          <a:p>
            <a:pPr marL="0" indent="0">
              <a:buNone/>
              <a:defRPr/>
            </a:pPr>
            <a:r>
              <a:rPr lang="ko-KR" altLang="en-US" sz="1400">
                <a:latin typeface="+mn-ea"/>
              </a:rPr>
              <a:t>     </a:t>
            </a:r>
            <a:endParaRPr lang="en-US" altLang="ko-KR" sz="1400"/>
          </a:p>
          <a:p>
            <a:pPr marL="0" indent="0" eaLnBrk="1" hangingPunct="1">
              <a:buFontTx/>
              <a:buNone/>
              <a:defRPr/>
            </a:pPr>
            <a:endParaRPr lang="en-US" altLang="ko-KR" sz="1400"/>
          </a:p>
          <a:p>
            <a:pPr marL="0" indent="0" eaLnBrk="1" hangingPunct="1">
              <a:buFontTx/>
              <a:buNone/>
              <a:defRPr/>
            </a:pPr>
            <a:r>
              <a:rPr lang="ko-KR" altLang="en-US" sz="1400"/>
              <a:t>     </a:t>
            </a:r>
            <a:endParaRPr lang="en-US" altLang="ko-KR" sz="1400"/>
          </a:p>
          <a:p>
            <a:pPr marL="0" indent="0" eaLnBrk="1" hangingPunct="1">
              <a:buFontTx/>
              <a:buNone/>
              <a:defRPr/>
            </a:pPr>
            <a:endParaRPr lang="en-US" altLang="ko-KR" sz="1400"/>
          </a:p>
          <a:p>
            <a:pPr marL="0" indent="0" eaLnBrk="1" hangingPunct="1">
              <a:buFontTx/>
              <a:buNone/>
              <a:defRPr/>
            </a:pPr>
            <a:endParaRPr lang="en-US" altLang="ko-KR" sz="1400"/>
          </a:p>
          <a:p>
            <a:pPr marL="0" indent="0" eaLnBrk="1" hangingPunct="1">
              <a:buFontTx/>
              <a:buNone/>
              <a:defRPr/>
            </a:pPr>
            <a:endParaRPr lang="en-US" altLang="ko-KR" sz="1400"/>
          </a:p>
          <a:p>
            <a:pPr marL="0" indent="0" eaLnBrk="1" hangingPunct="1">
              <a:buFontTx/>
              <a:buNone/>
              <a:defRPr/>
            </a:pPr>
            <a:endParaRPr lang="en-US" altLang="ko-KR" sz="1400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marL="0" indent="0" eaLnBrk="1" hangingPunct="1">
              <a:buFontTx/>
              <a:buNone/>
              <a:defRPr/>
            </a:pPr>
            <a:endParaRPr lang="en-US" altLang="ko-KR"/>
          </a:p>
        </p:txBody>
      </p:sp>
      <p:pic>
        <p:nvPicPr>
          <p:cNvPr id="9" name="그림 8" descr="EMB00000ed44ab5">
            <a:extLst>
              <a:ext uri="{FF2B5EF4-FFF2-40B4-BE49-F238E27FC236}">
                <a16:creationId xmlns:a16="http://schemas.microsoft.com/office/drawing/2014/main" id="{16FBF7AE-3044-442C-89E8-EBF23E89378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" t="7980" b="10781"/>
          <a:stretch/>
        </p:blipFill>
        <p:spPr bwMode="auto">
          <a:xfrm>
            <a:off x="3115691" y="1705718"/>
            <a:ext cx="3600000" cy="2520000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FE0CAF-B608-41D2-9D98-A64F51CFB95F}"/>
              </a:ext>
            </a:extLst>
          </p:cNvPr>
          <p:cNvSpPr txBox="1"/>
          <p:nvPr/>
        </p:nvSpPr>
        <p:spPr>
          <a:xfrm>
            <a:off x="828262" y="4111912"/>
            <a:ext cx="8280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FontTx/>
              <a:buNone/>
              <a:defRPr/>
            </a:pPr>
            <a:endParaRPr lang="en-US" altLang="ko-KR">
              <a:latin typeface="+mj-ea"/>
              <a:ea typeface="+mj-e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ko-KR" altLang="en-US" b="1">
                <a:latin typeface="+mj-ea"/>
                <a:ea typeface="+mj-ea"/>
              </a:rPr>
              <a:t> 결과</a:t>
            </a:r>
            <a:endParaRPr lang="en-US" altLang="ko-KR" b="1">
              <a:latin typeface="+mj-ea"/>
              <a:ea typeface="+mj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>
              <a:latin typeface="+mn-ea"/>
            </a:endParaRPr>
          </a:p>
          <a:p>
            <a:pPr marL="0" indent="0">
              <a:buNone/>
              <a:defRPr/>
            </a:pPr>
            <a:r>
              <a:rPr lang="ko-KR" altLang="en-US" sz="1400">
                <a:latin typeface="+mn-ea"/>
                <a:ea typeface="+mn-ea"/>
              </a:rPr>
              <a:t> 결과는 성공적이었으며</a:t>
            </a:r>
            <a:r>
              <a:rPr lang="en-US" altLang="ko-KR" sz="1400">
                <a:latin typeface="+mn-ea"/>
                <a:ea typeface="+mn-ea"/>
              </a:rPr>
              <a:t>, </a:t>
            </a:r>
            <a:r>
              <a:rPr lang="ko-KR" altLang="en-US" sz="1400">
                <a:latin typeface="+mn-ea"/>
                <a:ea typeface="+mn-ea"/>
              </a:rPr>
              <a:t>질문을 받으면 그에 맞는 답변이 나오는 것을 알 수 있었다</a:t>
            </a:r>
            <a:r>
              <a:rPr lang="en-US" altLang="ko-KR" sz="1400">
                <a:latin typeface="+mn-ea"/>
                <a:ea typeface="+mn-ea"/>
              </a:rPr>
              <a:t>. </a:t>
            </a:r>
            <a:r>
              <a:rPr lang="ko-KR" altLang="en-US" sz="1400">
                <a:latin typeface="+mn-ea"/>
                <a:ea typeface="+mn-ea"/>
              </a:rPr>
              <a:t>답변은 음성으로만 출력이 되고 터미널에는 나오지 않는다</a:t>
            </a:r>
            <a:r>
              <a:rPr lang="en-US" altLang="ko-KR" sz="1400">
                <a:latin typeface="+mn-ea"/>
                <a:ea typeface="+mn-ea"/>
              </a:rPr>
              <a:t>.</a:t>
            </a:r>
          </a:p>
          <a:p>
            <a:pPr marL="0" indent="0">
              <a:buNone/>
              <a:defRPr/>
            </a:pPr>
            <a:endParaRPr lang="en-US" altLang="ko-KR" sz="14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979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>
            <a:extLst>
              <a:ext uri="{FF2B5EF4-FFF2-40B4-BE49-F238E27FC236}">
                <a16:creationId xmlns:a16="http://schemas.microsoft.com/office/drawing/2014/main" id="{F8DE0462-2C80-224E-8650-A83B0E0CEA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지난주 업무 성과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1EC9E50-1E1B-1745-AD09-1385B49679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2588" y="838200"/>
            <a:ext cx="8285162" cy="56054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+mn-ea"/>
              </a:rPr>
              <a:t>Google Assistant </a:t>
            </a:r>
            <a:r>
              <a:rPr lang="ko-KR" altLang="en-US" dirty="0">
                <a:latin typeface="+mn-ea"/>
              </a:rPr>
              <a:t>재설치 및 테스트</a:t>
            </a:r>
            <a:r>
              <a:rPr lang="en-US" altLang="ko-KR" dirty="0">
                <a:latin typeface="+mn-ea"/>
              </a:rPr>
              <a:t>  </a:t>
            </a:r>
            <a:endParaRPr lang="en-US" altLang="ko-KR" sz="1400" dirty="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ko-KR" altLang="en-US" sz="1400" dirty="0">
                <a:latin typeface="+mn-ea"/>
              </a:rPr>
              <a:t>     </a:t>
            </a:r>
            <a:endParaRPr lang="en-US" altLang="ko-KR" sz="1400" dirty="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 dirty="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 dirty="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 dirty="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 dirty="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 dirty="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 dirty="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 dirty="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ko-KR" altLang="en-US" sz="1400" dirty="0">
                <a:latin typeface="+mn-ea"/>
              </a:rPr>
              <a:t>     </a:t>
            </a:r>
            <a:endParaRPr lang="en-US" altLang="ko-KR" sz="1400" dirty="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ko-KR" sz="1400" dirty="0">
                <a:latin typeface="+mn-ea"/>
              </a:rPr>
              <a:t>       </a:t>
            </a:r>
          </a:p>
          <a:p>
            <a:pPr marL="0" indent="0" eaLnBrk="1" hangingPunct="1">
              <a:buFontTx/>
              <a:buNone/>
              <a:defRPr/>
            </a:pPr>
            <a:endParaRPr lang="en-US" altLang="ko-KR" sz="1400" dirty="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 dirty="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ko-KR" sz="1400" dirty="0">
                <a:latin typeface="+mn-ea"/>
              </a:rPr>
              <a:t>	</a:t>
            </a:r>
            <a:endParaRPr lang="en-US" altLang="ko-KR" sz="1400" b="0" dirty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1400" b="0" dirty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1400" b="0" dirty="0">
              <a:latin typeface="+mn-ea"/>
            </a:endParaRPr>
          </a:p>
          <a:p>
            <a:pPr marL="0" indent="0">
              <a:buNone/>
              <a:defRPr/>
            </a:pPr>
            <a:r>
              <a:rPr lang="ko-KR" altLang="en-US" sz="1400" dirty="0">
                <a:latin typeface="+mn-ea"/>
              </a:rPr>
              <a:t>     </a:t>
            </a:r>
            <a:endParaRPr lang="en-US" altLang="ko-KR" sz="1400" dirty="0"/>
          </a:p>
          <a:p>
            <a:pPr marL="0" indent="0" eaLnBrk="1" hangingPunct="1">
              <a:buFontTx/>
              <a:buNone/>
              <a:defRPr/>
            </a:pPr>
            <a:endParaRPr lang="en-US" altLang="ko-KR" sz="1400" dirty="0"/>
          </a:p>
          <a:p>
            <a:pPr marL="0" indent="0" eaLnBrk="1" hangingPunct="1">
              <a:buFontTx/>
              <a:buNone/>
              <a:defRPr/>
            </a:pPr>
            <a:r>
              <a:rPr lang="ko-KR" altLang="en-US" sz="1400" dirty="0"/>
              <a:t>     </a:t>
            </a:r>
            <a:endParaRPr lang="en-US" altLang="ko-KR" sz="1400" dirty="0"/>
          </a:p>
          <a:p>
            <a:pPr marL="0" indent="0" eaLnBrk="1" hangingPunct="1">
              <a:buFontTx/>
              <a:buNone/>
              <a:defRPr/>
            </a:pPr>
            <a:endParaRPr lang="en-US" altLang="ko-KR" sz="1400" dirty="0"/>
          </a:p>
          <a:p>
            <a:pPr marL="0" indent="0" eaLnBrk="1" hangingPunct="1">
              <a:buFontTx/>
              <a:buNone/>
              <a:defRPr/>
            </a:pPr>
            <a:endParaRPr lang="en-US" altLang="ko-KR" sz="1400" dirty="0"/>
          </a:p>
          <a:p>
            <a:pPr marL="0" indent="0" eaLnBrk="1" hangingPunct="1">
              <a:buFontTx/>
              <a:buNone/>
              <a:defRPr/>
            </a:pPr>
            <a:endParaRPr lang="en-US" altLang="ko-KR" sz="1400" dirty="0"/>
          </a:p>
          <a:p>
            <a:pPr marL="0" indent="0" eaLnBrk="1" hangingPunct="1">
              <a:buFontTx/>
              <a:buNone/>
              <a:defRPr/>
            </a:pPr>
            <a:endParaRPr lang="en-US" altLang="ko-KR" sz="1400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marL="0" indent="0" eaLnBrk="1" hangingPunct="1">
              <a:buFontTx/>
              <a:buNone/>
              <a:defRPr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BC8BD-C1AD-D647-858F-D0BF95F6BAE1}"/>
              </a:ext>
            </a:extLst>
          </p:cNvPr>
          <p:cNvSpPr txBox="1"/>
          <p:nvPr/>
        </p:nvSpPr>
        <p:spPr>
          <a:xfrm>
            <a:off x="841040" y="4093906"/>
            <a:ext cx="8280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FontTx/>
              <a:buNone/>
              <a:defRPr/>
            </a:pPr>
            <a:endParaRPr lang="en-US" altLang="ko-KR" dirty="0">
              <a:latin typeface="+mj-ea"/>
              <a:ea typeface="+mj-e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ko-KR" altLang="en-US" b="1" dirty="0" err="1">
                <a:latin typeface="+mj-ea"/>
                <a:ea typeface="+mj-ea"/>
              </a:rPr>
              <a:t>어시스턴트</a:t>
            </a:r>
            <a:r>
              <a:rPr lang="ko-KR" altLang="en-US" b="1" dirty="0">
                <a:latin typeface="+mj-ea"/>
                <a:ea typeface="+mj-ea"/>
              </a:rPr>
              <a:t> 명령어 추가</a:t>
            </a:r>
            <a:endParaRPr lang="en-US" altLang="ko-KR" b="1" dirty="0">
              <a:latin typeface="+mj-ea"/>
              <a:ea typeface="+mj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dirty="0">
              <a:latin typeface="+mn-ea"/>
            </a:endParaRPr>
          </a:p>
          <a:p>
            <a:pPr marL="0" indent="0">
              <a:buNone/>
              <a:defRPr/>
            </a:pPr>
            <a:r>
              <a:rPr lang="ko-KR" altLang="en-US" sz="1400" dirty="0">
                <a:latin typeface="+mn-ea"/>
                <a:ea typeface="+mn-ea"/>
              </a:rPr>
              <a:t>구글 </a:t>
            </a:r>
            <a:r>
              <a:rPr lang="ko-KR" altLang="en-US" sz="1400" dirty="0" err="1">
                <a:latin typeface="+mn-ea"/>
                <a:ea typeface="+mn-ea"/>
              </a:rPr>
              <a:t>어시스턴트를</a:t>
            </a:r>
            <a:r>
              <a:rPr lang="ko-KR" altLang="en-US" sz="1400" dirty="0">
                <a:latin typeface="+mn-ea"/>
                <a:ea typeface="+mn-ea"/>
              </a:rPr>
              <a:t> 설치한 후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 err="1">
                <a:latin typeface="+mn-ea"/>
                <a:ea typeface="+mn-ea"/>
              </a:rPr>
              <a:t>알로보에게</a:t>
            </a:r>
            <a:r>
              <a:rPr lang="ko-KR" altLang="en-US" sz="1400" dirty="0">
                <a:latin typeface="+mn-ea"/>
                <a:ea typeface="+mn-ea"/>
              </a:rPr>
              <a:t> 원하는 질문과 답변을 추가 하기 위해 구글 </a:t>
            </a:r>
            <a:r>
              <a:rPr lang="ko-KR" altLang="en-US" sz="1400" dirty="0" err="1">
                <a:latin typeface="+mn-ea"/>
                <a:ea typeface="+mn-ea"/>
              </a:rPr>
              <a:t>어시스턴트에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Command</a:t>
            </a:r>
            <a:r>
              <a:rPr lang="ko-KR" altLang="en-US" sz="1400" dirty="0" err="1">
                <a:latin typeface="+mn-ea"/>
                <a:ea typeface="+mn-ea"/>
              </a:rPr>
              <a:t>를</a:t>
            </a:r>
            <a:r>
              <a:rPr lang="ko-KR" altLang="en-US" sz="1400" dirty="0">
                <a:latin typeface="+mn-ea"/>
                <a:ea typeface="+mn-ea"/>
              </a:rPr>
              <a:t> 추가하기로 하였다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r>
              <a:rPr lang="ko-KR" altLang="en-US" sz="1400" dirty="0">
                <a:latin typeface="+mn-ea"/>
                <a:ea typeface="+mn-ea"/>
              </a:rPr>
              <a:t> 설치 방법은 위의 구글 </a:t>
            </a:r>
            <a:r>
              <a:rPr lang="ko-KR" altLang="en-US" sz="1400" dirty="0" err="1">
                <a:latin typeface="+mn-ea"/>
                <a:ea typeface="+mn-ea"/>
              </a:rPr>
              <a:t>어시스턴트처럼</a:t>
            </a:r>
            <a:r>
              <a:rPr lang="ko-KR" altLang="en-US" sz="1400" dirty="0">
                <a:latin typeface="+mn-ea"/>
                <a:ea typeface="+mn-ea"/>
              </a:rPr>
              <a:t> 공식 홈페이지를 참고하여 진행하였다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endParaRPr lang="en-US" altLang="ko-KR" sz="1400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7BD967-9FF0-6942-B837-1A4EFF3329B4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5506" y="1573906"/>
            <a:ext cx="3600000" cy="252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914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>
            <a:extLst>
              <a:ext uri="{FF2B5EF4-FFF2-40B4-BE49-F238E27FC236}">
                <a16:creationId xmlns:a16="http://schemas.microsoft.com/office/drawing/2014/main" id="{F8DE0462-2C80-224E-8650-A83B0E0CEA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지난주 업무 성과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1EC9E50-1E1B-1745-AD09-1385B49679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2588" y="838200"/>
            <a:ext cx="8285162" cy="56054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+mn-ea"/>
              </a:rPr>
              <a:t>Google Assistant </a:t>
            </a:r>
            <a:r>
              <a:rPr lang="ko-KR" altLang="en-US">
                <a:latin typeface="+mn-ea"/>
              </a:rPr>
              <a:t>재설치 및 테스트</a:t>
            </a:r>
            <a:r>
              <a:rPr lang="en-US" altLang="ko-KR">
                <a:latin typeface="+mn-ea"/>
              </a:rPr>
              <a:t>  </a:t>
            </a: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ko-KR" altLang="en-US" sz="1400">
                <a:latin typeface="+mn-ea"/>
              </a:rPr>
              <a:t>     </a:t>
            </a: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ko-KR" altLang="en-US" sz="1400">
                <a:latin typeface="+mn-ea"/>
              </a:rPr>
              <a:t>     </a:t>
            </a: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ko-KR" sz="1400">
                <a:latin typeface="+mn-ea"/>
              </a:rPr>
              <a:t>       </a:t>
            </a:r>
          </a:p>
          <a:p>
            <a:pPr marL="0" indent="0" eaLnBrk="1" hangingPunct="1">
              <a:buFontTx/>
              <a:buNone/>
              <a:defRPr/>
            </a:pP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>
              <a:latin typeface="+mn-e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ko-KR" sz="1400">
                <a:latin typeface="+mn-ea"/>
              </a:rPr>
              <a:t>	</a:t>
            </a:r>
            <a:endParaRPr lang="en-US" altLang="ko-KR" sz="1400" b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1400" b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1400" b="0">
              <a:latin typeface="+mn-ea"/>
            </a:endParaRPr>
          </a:p>
          <a:p>
            <a:pPr marL="0" indent="0">
              <a:buNone/>
              <a:defRPr/>
            </a:pPr>
            <a:r>
              <a:rPr lang="ko-KR" altLang="en-US" sz="1400">
                <a:latin typeface="+mn-ea"/>
              </a:rPr>
              <a:t>     </a:t>
            </a:r>
            <a:endParaRPr lang="en-US" altLang="ko-KR" sz="1400"/>
          </a:p>
          <a:p>
            <a:pPr marL="0" indent="0" eaLnBrk="1" hangingPunct="1">
              <a:buFontTx/>
              <a:buNone/>
              <a:defRPr/>
            </a:pPr>
            <a:endParaRPr lang="en-US" altLang="ko-KR" sz="1400"/>
          </a:p>
          <a:p>
            <a:pPr marL="0" indent="0" eaLnBrk="1" hangingPunct="1">
              <a:buFontTx/>
              <a:buNone/>
              <a:defRPr/>
            </a:pPr>
            <a:r>
              <a:rPr lang="ko-KR" altLang="en-US" sz="1400"/>
              <a:t>     </a:t>
            </a:r>
            <a:endParaRPr lang="en-US" altLang="ko-KR" sz="1400"/>
          </a:p>
          <a:p>
            <a:pPr marL="0" indent="0" eaLnBrk="1" hangingPunct="1">
              <a:buFontTx/>
              <a:buNone/>
              <a:defRPr/>
            </a:pPr>
            <a:endParaRPr lang="en-US" altLang="ko-KR" sz="1400"/>
          </a:p>
          <a:p>
            <a:pPr marL="0" indent="0" eaLnBrk="1" hangingPunct="1">
              <a:buFontTx/>
              <a:buNone/>
              <a:defRPr/>
            </a:pPr>
            <a:endParaRPr lang="en-US" altLang="ko-KR" sz="1400"/>
          </a:p>
          <a:p>
            <a:pPr marL="0" indent="0" eaLnBrk="1" hangingPunct="1">
              <a:buFontTx/>
              <a:buNone/>
              <a:defRPr/>
            </a:pPr>
            <a:endParaRPr lang="en-US" altLang="ko-KR" sz="1400"/>
          </a:p>
          <a:p>
            <a:pPr marL="0" indent="0" eaLnBrk="1" hangingPunct="1">
              <a:buFontTx/>
              <a:buNone/>
              <a:defRPr/>
            </a:pPr>
            <a:endParaRPr lang="en-US" altLang="ko-KR" sz="1400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marL="0" indent="0" eaLnBrk="1" hangingPunct="1">
              <a:buFontTx/>
              <a:buNone/>
              <a:defRPr/>
            </a:pPr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BC8BD-C1AD-D647-858F-D0BF95F6BAE1}"/>
              </a:ext>
            </a:extLst>
          </p:cNvPr>
          <p:cNvSpPr txBox="1"/>
          <p:nvPr/>
        </p:nvSpPr>
        <p:spPr>
          <a:xfrm>
            <a:off x="841040" y="4093906"/>
            <a:ext cx="828024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FontTx/>
              <a:buNone/>
              <a:defRPr/>
            </a:pPr>
            <a:endParaRPr lang="en-US" altLang="ko-KR" dirty="0">
              <a:latin typeface="+mj-ea"/>
              <a:ea typeface="+mj-e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ko-KR" altLang="en-US" b="1" dirty="0">
                <a:latin typeface="+mj-ea"/>
                <a:ea typeface="+mj-ea"/>
              </a:rPr>
              <a:t> 결과</a:t>
            </a:r>
            <a:endParaRPr lang="en-US" altLang="ko-KR" b="1" dirty="0">
              <a:latin typeface="+mj-ea"/>
              <a:ea typeface="+mj-ea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dirty="0">
              <a:latin typeface="+mn-ea"/>
            </a:endParaRPr>
          </a:p>
          <a:p>
            <a:pPr marL="0" indent="0">
              <a:buNone/>
              <a:defRPr/>
            </a:pPr>
            <a:r>
              <a:rPr lang="ko-KR" altLang="en-US" sz="1400" dirty="0">
                <a:latin typeface="+mn-ea"/>
                <a:ea typeface="+mn-ea"/>
              </a:rPr>
              <a:t>구글 </a:t>
            </a:r>
            <a:r>
              <a:rPr lang="ko-KR" altLang="en-US" sz="1400" dirty="0" err="1">
                <a:latin typeface="+mn-ea"/>
                <a:ea typeface="+mn-ea"/>
              </a:rPr>
              <a:t>어시스턴트가</a:t>
            </a:r>
            <a:r>
              <a:rPr lang="ko-KR" altLang="en-US" sz="1400" dirty="0">
                <a:latin typeface="+mn-ea"/>
                <a:ea typeface="+mn-ea"/>
              </a:rPr>
              <a:t> 제공하는 기본적인 요청 및 응답을 담고 있는 파일인 </a:t>
            </a:r>
            <a:r>
              <a:rPr lang="en-US" altLang="ko-KR" sz="1400" dirty="0">
                <a:latin typeface="+mn-ea"/>
                <a:ea typeface="+mn-ea"/>
              </a:rPr>
              <a:t>pushtotalk.py</a:t>
            </a:r>
            <a:r>
              <a:rPr lang="ko-KR" altLang="en-US" sz="1400" dirty="0">
                <a:latin typeface="+mn-ea"/>
                <a:ea typeface="+mn-ea"/>
              </a:rPr>
              <a:t>를 명령어를 통해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수정하여 새로운 명령어 함수를 담으려 하였으나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함수를 추가하고 실행한 결과 함수가 적용되지 않고 오히려 해당 함수를 추가했을 때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오히려 다른 명령어도 실행이 되지 않은 오류가 발생하였다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endParaRPr lang="en-US" altLang="ko-KR" sz="1400" dirty="0">
              <a:latin typeface="+mn-ea"/>
              <a:ea typeface="+mn-ea"/>
            </a:endParaRPr>
          </a:p>
          <a:p>
            <a:pPr marL="0" indent="0">
              <a:buNone/>
              <a:defRPr/>
            </a:pPr>
            <a:endParaRPr lang="en-US" altLang="ko-KR" sz="1400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FFB328-BC16-3741-B36E-33C252E8BFDD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5506" y="1573906"/>
            <a:ext cx="3600000" cy="252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2662019"/>
      </p:ext>
    </p:extLst>
  </p:cSld>
  <p:clrMapOvr>
    <a:masterClrMapping/>
  </p:clrMapOvr>
</p:sld>
</file>

<file path=ppt/theme/theme1.xml><?xml version="1.0" encoding="utf-8"?>
<a:theme xmlns:a="http://schemas.openxmlformats.org/drawingml/2006/main" name="2005_Corp_Template">
  <a:themeElements>
    <a:clrScheme name="2005_Corp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5_Corp_Template">
      <a:majorFont>
        <a:latin typeface="Comic Sans MS"/>
        <a:ea typeface="HY견명조"/>
        <a:cs typeface=""/>
      </a:majorFont>
      <a:minorFont>
        <a:latin typeface="Comic Sans MS"/>
        <a:ea typeface="HY견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920033"/>
          </a:buClr>
          <a:buSzTx/>
          <a:buFontTx/>
          <a:buChar char="•"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바탕" pitchFamily="18" charset="-127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920033"/>
          </a:buClr>
          <a:buSzTx/>
          <a:buFontTx/>
          <a:buChar char="•"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바탕" pitchFamily="18" charset="-127"/>
            <a:cs typeface="Arial" charset="0"/>
          </a:defRPr>
        </a:defPPr>
      </a:lstStyle>
    </a:lnDef>
  </a:objectDefaults>
  <a:extraClrSchemeLst>
    <a:extraClrScheme>
      <a:clrScheme name="2005_Corp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_Corp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_Corp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_Corp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_Corp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_Corp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_Corp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_Corp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_Corp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_Corp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_Corp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_Corp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캡스톤주간보고_24발표용 (1)</Template>
  <TotalTime>3087</TotalTime>
  <Words>391</Words>
  <Application>Microsoft Office PowerPoint</Application>
  <PresentationFormat>화면 슬라이드 쇼(4:3)</PresentationFormat>
  <Paragraphs>246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HY견명조</vt:lpstr>
      <vt:lpstr>Arial</vt:lpstr>
      <vt:lpstr>Arial Black</vt:lpstr>
      <vt:lpstr>Comic Sans MS</vt:lpstr>
      <vt:lpstr>Times</vt:lpstr>
      <vt:lpstr>Wide Latin</vt:lpstr>
      <vt:lpstr>2005_Corp_Template</vt:lpstr>
      <vt:lpstr>캡스톤디자인 주간보고</vt:lpstr>
      <vt:lpstr>지난주 업무 성과</vt:lpstr>
      <vt:lpstr>지난주 업무 성과</vt:lpstr>
      <vt:lpstr>지난주 업무 성과</vt:lpstr>
      <vt:lpstr>지난주 업무 성과</vt:lpstr>
      <vt:lpstr>지난주 업무 성과</vt:lpstr>
      <vt:lpstr>지난주 업무 성과</vt:lpstr>
      <vt:lpstr>지난주 업무 성과</vt:lpstr>
      <vt:lpstr>지난주 업무 성과</vt:lpstr>
      <vt:lpstr>다음주 업무 목표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캡스톤디자인 주간보고</dc:title>
  <dc:creator>USER</dc:creator>
  <cp:lastModifiedBy>Seong Hamin</cp:lastModifiedBy>
  <cp:revision>466</cp:revision>
  <dcterms:created xsi:type="dcterms:W3CDTF">2019-09-21T10:43:35Z</dcterms:created>
  <dcterms:modified xsi:type="dcterms:W3CDTF">2019-10-25T13:36:25Z</dcterms:modified>
</cp:coreProperties>
</file>