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8" r:id="rId6"/>
    <p:sldId id="258" r:id="rId7"/>
    <p:sldId id="270" r:id="rId8"/>
    <p:sldId id="269" r:id="rId9"/>
    <p:sldId id="267" r:id="rId10"/>
    <p:sldId id="259" r:id="rId11"/>
    <p:sldId id="260" r:id="rId12"/>
    <p:sldId id="264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2E5464-1276-43CD-930A-2AB3191ACC26}">
          <p14:sldIdLst>
            <p14:sldId id="256"/>
            <p14:sldId id="263"/>
          </p14:sldIdLst>
        </p14:section>
        <p14:section name="전자석을 이용한 점자표현" id="{307DB1DC-085B-4EA8-AE63-2AFB90D32020}">
          <p14:sldIdLst>
            <p14:sldId id="257"/>
            <p14:sldId id="266"/>
            <p14:sldId id="268"/>
            <p14:sldId id="258"/>
            <p14:sldId id="270"/>
          </p14:sldIdLst>
        </p14:section>
        <p14:section name="키위봇" id="{6CBEF7E0-55F7-4A8E-8B1C-C2D6B77E36F1}">
          <p14:sldIdLst>
            <p14:sldId id="269"/>
            <p14:sldId id="267"/>
            <p14:sldId id="259"/>
            <p14:sldId id="260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0656B"/>
    <a:srgbClr val="79A8B2"/>
    <a:srgbClr val="AFABAB"/>
    <a:srgbClr val="FFFFFF"/>
    <a:srgbClr val="808080"/>
    <a:srgbClr val="FAC43C"/>
    <a:srgbClr val="F8A01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4512" y="6177173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이종호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황세연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홍은표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성하민</a:t>
            </a:r>
            <a:endParaRPr lang="ko-KR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3018" y="2980467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PPT </a:t>
            </a:r>
            <a:r>
              <a:rPr lang="ko-KR" altLang="en-US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템플릿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286" y="365084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O&amp;Y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60200" y="5346700"/>
            <a:ext cx="155115" cy="11811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HEADLINE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718148"/>
            <a:ext cx="2918564" cy="1828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46948" y="3106455"/>
            <a:ext cx="7645052" cy="1052186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18564" y="2718148"/>
            <a:ext cx="1631261" cy="1828800"/>
          </a:xfrm>
          <a:custGeom>
            <a:avLst/>
            <a:gdLst>
              <a:gd name="connsiteX0" fmla="*/ 0 w 1628384"/>
              <a:gd name="connsiteY0" fmla="*/ 0 h 1828800"/>
              <a:gd name="connsiteX1" fmla="*/ 1628384 w 1628384"/>
              <a:gd name="connsiteY1" fmla="*/ 0 h 1828800"/>
              <a:gd name="connsiteX2" fmla="*/ 1628384 w 1628384"/>
              <a:gd name="connsiteY2" fmla="*/ 1828800 h 1828800"/>
              <a:gd name="connsiteX3" fmla="*/ 0 w 1628384"/>
              <a:gd name="connsiteY3" fmla="*/ 1828800 h 1828800"/>
              <a:gd name="connsiteX4" fmla="*/ 0 w 1628384"/>
              <a:gd name="connsiteY4" fmla="*/ 0 h 1828800"/>
              <a:gd name="connsiteX0" fmla="*/ 0 w 1628384"/>
              <a:gd name="connsiteY0" fmla="*/ 0 h 1828800"/>
              <a:gd name="connsiteX1" fmla="*/ 1578108 w 1628384"/>
              <a:gd name="connsiteY1" fmla="*/ 405352 h 1828800"/>
              <a:gd name="connsiteX2" fmla="*/ 1628384 w 1628384"/>
              <a:gd name="connsiteY2" fmla="*/ 1828800 h 1828800"/>
              <a:gd name="connsiteX3" fmla="*/ 0 w 1628384"/>
              <a:gd name="connsiteY3" fmla="*/ 1828800 h 1828800"/>
              <a:gd name="connsiteX4" fmla="*/ 0 w 1628384"/>
              <a:gd name="connsiteY4" fmla="*/ 0 h 1828800"/>
              <a:gd name="connsiteX0" fmla="*/ 0 w 1634669"/>
              <a:gd name="connsiteY0" fmla="*/ 0 h 1828800"/>
              <a:gd name="connsiteX1" fmla="*/ 1634669 w 1634669"/>
              <a:gd name="connsiteY1" fmla="*/ 392783 h 1828800"/>
              <a:gd name="connsiteX2" fmla="*/ 1628384 w 1634669"/>
              <a:gd name="connsiteY2" fmla="*/ 1828800 h 1828800"/>
              <a:gd name="connsiteX3" fmla="*/ 0 w 1634669"/>
              <a:gd name="connsiteY3" fmla="*/ 1828800 h 1828800"/>
              <a:gd name="connsiteX4" fmla="*/ 0 w 1634669"/>
              <a:gd name="connsiteY4" fmla="*/ 0 h 1828800"/>
              <a:gd name="connsiteX0" fmla="*/ 0 w 1628384"/>
              <a:gd name="connsiteY0" fmla="*/ 0 h 1828800"/>
              <a:gd name="connsiteX1" fmla="*/ 1615816 w 1628384"/>
              <a:gd name="connsiteY1" fmla="*/ 402210 h 1828800"/>
              <a:gd name="connsiteX2" fmla="*/ 1628384 w 1628384"/>
              <a:gd name="connsiteY2" fmla="*/ 1828800 h 1828800"/>
              <a:gd name="connsiteX3" fmla="*/ 0 w 1628384"/>
              <a:gd name="connsiteY3" fmla="*/ 1828800 h 1828800"/>
              <a:gd name="connsiteX4" fmla="*/ 0 w 1628384"/>
              <a:gd name="connsiteY4" fmla="*/ 0 h 1828800"/>
              <a:gd name="connsiteX0" fmla="*/ 0 w 1631527"/>
              <a:gd name="connsiteY0" fmla="*/ 0 h 1828800"/>
              <a:gd name="connsiteX1" fmla="*/ 1631527 w 1631527"/>
              <a:gd name="connsiteY1" fmla="*/ 399068 h 1828800"/>
              <a:gd name="connsiteX2" fmla="*/ 1628384 w 1631527"/>
              <a:gd name="connsiteY2" fmla="*/ 1828800 h 1828800"/>
              <a:gd name="connsiteX3" fmla="*/ 0 w 1631527"/>
              <a:gd name="connsiteY3" fmla="*/ 1828800 h 1828800"/>
              <a:gd name="connsiteX4" fmla="*/ 0 w 1631527"/>
              <a:gd name="connsiteY4" fmla="*/ 0 h 1828800"/>
              <a:gd name="connsiteX0" fmla="*/ 0 w 1628547"/>
              <a:gd name="connsiteY0" fmla="*/ 0 h 1828800"/>
              <a:gd name="connsiteX1" fmla="*/ 1626101 w 1628547"/>
              <a:gd name="connsiteY1" fmla="*/ 401781 h 1828800"/>
              <a:gd name="connsiteX2" fmla="*/ 1628384 w 1628547"/>
              <a:gd name="connsiteY2" fmla="*/ 1828800 h 1828800"/>
              <a:gd name="connsiteX3" fmla="*/ 0 w 1628547"/>
              <a:gd name="connsiteY3" fmla="*/ 1828800 h 1828800"/>
              <a:gd name="connsiteX4" fmla="*/ 0 w 1628547"/>
              <a:gd name="connsiteY4" fmla="*/ 0 h 1828800"/>
              <a:gd name="connsiteX0" fmla="*/ 0 w 1631527"/>
              <a:gd name="connsiteY0" fmla="*/ 0 h 1828800"/>
              <a:gd name="connsiteX1" fmla="*/ 1631527 w 1631527"/>
              <a:gd name="connsiteY1" fmla="*/ 399067 h 1828800"/>
              <a:gd name="connsiteX2" fmla="*/ 1628384 w 1631527"/>
              <a:gd name="connsiteY2" fmla="*/ 1828800 h 1828800"/>
              <a:gd name="connsiteX3" fmla="*/ 0 w 1631527"/>
              <a:gd name="connsiteY3" fmla="*/ 1828800 h 1828800"/>
              <a:gd name="connsiteX4" fmla="*/ 0 w 1631527"/>
              <a:gd name="connsiteY4" fmla="*/ 0 h 1828800"/>
              <a:gd name="connsiteX0" fmla="*/ 0 w 1631527"/>
              <a:gd name="connsiteY0" fmla="*/ 0 h 1828800"/>
              <a:gd name="connsiteX1" fmla="*/ 1631527 w 1631527"/>
              <a:gd name="connsiteY1" fmla="*/ 399067 h 1828800"/>
              <a:gd name="connsiteX2" fmla="*/ 1628384 w 1631527"/>
              <a:gd name="connsiteY2" fmla="*/ 1448930 h 1828800"/>
              <a:gd name="connsiteX3" fmla="*/ 0 w 1631527"/>
              <a:gd name="connsiteY3" fmla="*/ 1828800 h 1828800"/>
              <a:gd name="connsiteX4" fmla="*/ 0 w 1631527"/>
              <a:gd name="connsiteY4" fmla="*/ 0 h 1828800"/>
              <a:gd name="connsiteX0" fmla="*/ 0 w 1628814"/>
              <a:gd name="connsiteY0" fmla="*/ 0 h 1828800"/>
              <a:gd name="connsiteX1" fmla="*/ 1628814 w 1628814"/>
              <a:gd name="connsiteY1" fmla="*/ 390927 h 1828800"/>
              <a:gd name="connsiteX2" fmla="*/ 1628384 w 1628814"/>
              <a:gd name="connsiteY2" fmla="*/ 1448930 h 1828800"/>
              <a:gd name="connsiteX3" fmla="*/ 0 w 1628814"/>
              <a:gd name="connsiteY3" fmla="*/ 1828800 h 1828800"/>
              <a:gd name="connsiteX4" fmla="*/ 0 w 1628814"/>
              <a:gd name="connsiteY4" fmla="*/ 0 h 1828800"/>
              <a:gd name="connsiteX0" fmla="*/ 0 w 1631261"/>
              <a:gd name="connsiteY0" fmla="*/ 0 h 1828800"/>
              <a:gd name="connsiteX1" fmla="*/ 1628814 w 1631261"/>
              <a:gd name="connsiteY1" fmla="*/ 390927 h 1828800"/>
              <a:gd name="connsiteX2" fmla="*/ 1631098 w 1631261"/>
              <a:gd name="connsiteY2" fmla="*/ 1440790 h 1828800"/>
              <a:gd name="connsiteX3" fmla="*/ 0 w 1631261"/>
              <a:gd name="connsiteY3" fmla="*/ 1828800 h 1828800"/>
              <a:gd name="connsiteX4" fmla="*/ 0 w 1631261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1" h="1828800">
                <a:moveTo>
                  <a:pt x="0" y="0"/>
                </a:moveTo>
                <a:lnTo>
                  <a:pt x="1628814" y="390927"/>
                </a:lnTo>
                <a:cubicBezTo>
                  <a:pt x="1627766" y="867504"/>
                  <a:pt x="1632146" y="964213"/>
                  <a:pt x="1631098" y="1440790"/>
                </a:cubicBez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087384" y="3190461"/>
            <a:ext cx="884174" cy="884174"/>
            <a:chOff x="5181600" y="3175348"/>
            <a:chExt cx="914400" cy="914400"/>
          </a:xfrm>
        </p:grpSpPr>
        <p:sp>
          <p:nvSpPr>
            <p:cNvPr id="3" name="타원 2"/>
            <p:cNvSpPr/>
            <p:nvPr/>
          </p:nvSpPr>
          <p:spPr>
            <a:xfrm>
              <a:off x="5181600" y="3175348"/>
              <a:ext cx="914400" cy="914400"/>
            </a:xfrm>
            <a:prstGeom prst="ellipse">
              <a:avLst/>
            </a:prstGeom>
            <a:solidFill>
              <a:srgbClr val="FDFDFD"/>
            </a:solidFill>
            <a:ln w="38100">
              <a:solidFill>
                <a:srgbClr val="406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41275">
                  <a:solidFill>
                    <a:srgbClr val="F8A010"/>
                  </a:solidFill>
                </a:ln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268" y="3217049"/>
              <a:ext cx="549065" cy="85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sz="48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87154" y="3190461"/>
            <a:ext cx="884174" cy="884174"/>
            <a:chOff x="5181600" y="3175348"/>
            <a:chExt cx="914400" cy="914400"/>
          </a:xfrm>
        </p:grpSpPr>
        <p:sp>
          <p:nvSpPr>
            <p:cNvPr id="18" name="타원 17"/>
            <p:cNvSpPr/>
            <p:nvPr/>
          </p:nvSpPr>
          <p:spPr>
            <a:xfrm>
              <a:off x="5181600" y="3175348"/>
              <a:ext cx="914400" cy="914400"/>
            </a:xfrm>
            <a:prstGeom prst="ellipse">
              <a:avLst/>
            </a:prstGeom>
            <a:solidFill>
              <a:srgbClr val="FDFDFD"/>
            </a:solidFill>
            <a:ln w="38100">
              <a:solidFill>
                <a:srgbClr val="406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41275">
                  <a:solidFill>
                    <a:srgbClr val="F8A010"/>
                  </a:solidFill>
                </a:ln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268" y="3217049"/>
              <a:ext cx="549065" cy="85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sz="48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886924" y="3190461"/>
            <a:ext cx="884174" cy="884174"/>
            <a:chOff x="5181600" y="3175348"/>
            <a:chExt cx="914400" cy="914400"/>
          </a:xfrm>
        </p:grpSpPr>
        <p:sp>
          <p:nvSpPr>
            <p:cNvPr id="21" name="타원 20"/>
            <p:cNvSpPr/>
            <p:nvPr/>
          </p:nvSpPr>
          <p:spPr>
            <a:xfrm>
              <a:off x="5181600" y="3175348"/>
              <a:ext cx="914400" cy="914400"/>
            </a:xfrm>
            <a:prstGeom prst="ellipse">
              <a:avLst/>
            </a:prstGeom>
            <a:solidFill>
              <a:srgbClr val="FDFDFD"/>
            </a:solidFill>
            <a:ln w="38100">
              <a:solidFill>
                <a:srgbClr val="406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41275">
                  <a:solidFill>
                    <a:srgbClr val="F8A010"/>
                  </a:solidFill>
                </a:ln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268" y="3217049"/>
              <a:ext cx="549065" cy="85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sz="48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786694" y="3190461"/>
            <a:ext cx="884174" cy="884174"/>
            <a:chOff x="5181600" y="3175348"/>
            <a:chExt cx="914400" cy="914400"/>
          </a:xfrm>
        </p:grpSpPr>
        <p:sp>
          <p:nvSpPr>
            <p:cNvPr id="24" name="타원 23"/>
            <p:cNvSpPr/>
            <p:nvPr/>
          </p:nvSpPr>
          <p:spPr>
            <a:xfrm>
              <a:off x="5181600" y="3175348"/>
              <a:ext cx="914400" cy="914400"/>
            </a:xfrm>
            <a:prstGeom prst="ellipse">
              <a:avLst/>
            </a:prstGeom>
            <a:solidFill>
              <a:srgbClr val="FDFDFD"/>
            </a:solidFill>
            <a:ln w="38100">
              <a:solidFill>
                <a:srgbClr val="406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41275">
                  <a:solidFill>
                    <a:srgbClr val="F8A010"/>
                  </a:solidFill>
                </a:ln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4268" y="3217049"/>
              <a:ext cx="549065" cy="85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sz="48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06784" y="4408448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매일 업로드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28764" y="4408448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월요일에 업로드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28994" y="2025651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수요일에 업로드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65388" y="2025651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축제가 있을 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648" y="3205071"/>
            <a:ext cx="2497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ICCT </a:t>
            </a: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블로그에 오신 것을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환영합니다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^^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04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HEADLINE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658" y="1818525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66" y="2383604"/>
            <a:ext cx="990508" cy="990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5762" y="3516665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41756" y="1818525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64" y="2383604"/>
            <a:ext cx="990508" cy="9905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5860" y="3516665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평행 사변형 22"/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08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HEADLINE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평행 사변형 16"/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24" name="사각형: 둥근 모서리 23"/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부분 원형 39"/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99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1288" y="2980467"/>
            <a:ext cx="306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THAKN YOU</a:t>
            </a:r>
            <a:endParaRPr lang="ko-KR" altLang="en-US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6050" y="36508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311226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161" y="157159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3200" b="1" dirty="0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0608" y="3056235"/>
            <a:ext cx="3897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 표현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4909" y="3056235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7219" y="3644900"/>
            <a:ext cx="1963999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대상자와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기존의 문제점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7782" y="3644900"/>
            <a:ext cx="1882247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대상자와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24813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831319" y="2895600"/>
            <a:ext cx="4551164" cy="2613846"/>
            <a:chOff x="1205358" y="2119044"/>
            <a:chExt cx="4561725" cy="2619911"/>
          </a:xfrm>
        </p:grpSpPr>
        <p:sp>
          <p:nvSpPr>
            <p:cNvPr id="10" name="직사각형 9"/>
            <p:cNvSpPr/>
            <p:nvPr/>
          </p:nvSpPr>
          <p:spPr>
            <a:xfrm>
              <a:off x="1205358" y="2119044"/>
              <a:ext cx="4561725" cy="2619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966" y="2684123"/>
              <a:ext cx="990508" cy="99050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449462" y="3817184"/>
              <a:ext cx="2073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gradFill>
                    <a:gsLst>
                      <a:gs pos="0">
                        <a:srgbClr val="808080"/>
                      </a:gs>
                      <a:gs pos="100000">
                        <a:srgbClr val="808080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YOUR </a:t>
              </a:r>
              <a:r>
                <a:rPr lang="en-US" altLang="ko-KR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IMAGE</a:t>
              </a:r>
              <a:endPara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32700" y="648108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▶ 제품 이미지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6" y="2830415"/>
            <a:ext cx="4696564" cy="3927670"/>
          </a:xfrm>
          <a:prstGeom prst="rect">
            <a:avLst/>
          </a:prstGeom>
        </p:spPr>
      </p:pic>
      <p:sp>
        <p:nvSpPr>
          <p:cNvPr id="17" name="평행 사변형 16"/>
          <p:cNvSpPr/>
          <p:nvPr/>
        </p:nvSpPr>
        <p:spPr>
          <a:xfrm>
            <a:off x="6766955" y="3333456"/>
            <a:ext cx="4033476" cy="45719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49858" y="2548058"/>
            <a:ext cx="403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음성인식과 텍스트 기능을 통하여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비장애인과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장애인이 소통할 수 있는 기계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3D810-0CCC-4C2F-B537-366D500A5266}"/>
              </a:ext>
            </a:extLst>
          </p:cNvPr>
          <p:cNvSpPr txBox="1"/>
          <p:nvPr/>
        </p:nvSpPr>
        <p:spPr>
          <a:xfrm>
            <a:off x="6433384" y="3614858"/>
            <a:ext cx="497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기능도 같이 하여 점자를 만들어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통신을 하면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상대방에게 점자가 한글로 번역이 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1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31319" y="2895600"/>
            <a:ext cx="4551164" cy="2613846"/>
            <a:chOff x="1205358" y="2119044"/>
            <a:chExt cx="4561725" cy="2619911"/>
          </a:xfrm>
        </p:grpSpPr>
        <p:sp>
          <p:nvSpPr>
            <p:cNvPr id="10" name="직사각형 9"/>
            <p:cNvSpPr/>
            <p:nvPr/>
          </p:nvSpPr>
          <p:spPr>
            <a:xfrm>
              <a:off x="1205358" y="2119044"/>
              <a:ext cx="4561725" cy="2619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966" y="2684123"/>
              <a:ext cx="990508" cy="99050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449462" y="3817184"/>
              <a:ext cx="2073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gradFill>
                    <a:gsLst>
                      <a:gs pos="0">
                        <a:srgbClr val="808080"/>
                      </a:gs>
                      <a:gs pos="100000">
                        <a:srgbClr val="808080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YOUR </a:t>
              </a:r>
              <a:r>
                <a:rPr lang="en-US" altLang="ko-KR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IMAGE</a:t>
              </a:r>
              <a:endPara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32700" y="6481086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▶ 장애인과 비장애인이 대화하는 사진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6" y="2830415"/>
            <a:ext cx="4696564" cy="39276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49059" y="2548058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청각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시청각 장애인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2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 대상자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835734" y="4414958"/>
            <a:ext cx="416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듣지도 보지도 못하는 시청각 장애인들에게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원활한 소통을 할 수 있게 해준다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54304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</p:spTree>
    <p:extLst>
      <p:ext uri="{BB962C8B-B14F-4D97-AF65-F5344CB8AC3E}">
        <p14:creationId xmlns:p14="http://schemas.microsoft.com/office/powerpoint/2010/main" val="21780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658" y="1818525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66" y="2383604"/>
            <a:ext cx="990508" cy="990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5762" y="3516665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1236" y="5724313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사진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B8E80-6829-4248-AC58-4D5443614C49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2ED9-668F-4527-8008-74084904B3F7}"/>
              </a:ext>
            </a:extLst>
          </p:cNvPr>
          <p:cNvSpPr txBox="1"/>
          <p:nvPr/>
        </p:nvSpPr>
        <p:spPr>
          <a:xfrm>
            <a:off x="294739" y="967483"/>
            <a:ext cx="249619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BED93F-BA2A-4885-A350-5F2F7D1EB3E1}"/>
              </a:ext>
            </a:extLst>
          </p:cNvPr>
          <p:cNvSpPr/>
          <p:nvPr/>
        </p:nvSpPr>
        <p:spPr>
          <a:xfrm>
            <a:off x="6656198" y="1833765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7A31D58-7DE1-41A8-B0C4-3D70F87C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06" y="2398844"/>
            <a:ext cx="990508" cy="990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F6505B-FDB7-439A-BE56-FE4E795C2E99}"/>
              </a:ext>
            </a:extLst>
          </p:cNvPr>
          <p:cNvSpPr txBox="1"/>
          <p:nvPr/>
        </p:nvSpPr>
        <p:spPr>
          <a:xfrm>
            <a:off x="7900302" y="3531905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3E8BAD-43DB-4BD4-85E6-CF0CAB26EA11}"/>
              </a:ext>
            </a:extLst>
          </p:cNvPr>
          <p:cNvSpPr txBox="1"/>
          <p:nvPr/>
        </p:nvSpPr>
        <p:spPr>
          <a:xfrm>
            <a:off x="8335776" y="5739553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사진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3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1782982"/>
            <a:ext cx="8272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dirty="0"/>
              <a:t>12</a:t>
            </a:r>
            <a:r>
              <a:rPr lang="ko-KR" altLang="en-US" dirty="0"/>
              <a:t>개의 점자를 표현하기 위해 수직 상승 동력원 </a:t>
            </a:r>
            <a:r>
              <a:rPr lang="en-US" altLang="ko-KR" dirty="0"/>
              <a:t>12</a:t>
            </a:r>
            <a:r>
              <a:rPr lang="ko-KR" altLang="en-US" dirty="0"/>
              <a:t>개가 필요하다</a:t>
            </a:r>
            <a:r>
              <a:rPr lang="en-US" altLang="ko-KR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ko-KR" dirty="0"/>
              <a:t>   </a:t>
            </a:r>
            <a:r>
              <a:rPr lang="ko-KR" altLang="en-US" dirty="0"/>
              <a:t>이로 인해 제품의 크기가 엄청 커져 웨어러블 기기로서 불편할거라 생각된다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155711" y="1199573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문제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225925-655E-48A0-8AC9-167E9177ABF2}"/>
              </a:ext>
            </a:extLst>
          </p:cNvPr>
          <p:cNvSpPr txBox="1"/>
          <p:nvPr/>
        </p:nvSpPr>
        <p:spPr>
          <a:xfrm>
            <a:off x="2063876" y="3739126"/>
            <a:ext cx="82816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dirty="0"/>
              <a:t>자석의 같은 극이 일으키는 척력</a:t>
            </a:r>
            <a:r>
              <a:rPr lang="en-US" altLang="ko-KR" dirty="0"/>
              <a:t>(</a:t>
            </a:r>
            <a:r>
              <a:rPr lang="ko-KR" altLang="en-US" dirty="0"/>
              <a:t>밀어내는 힘</a:t>
            </a:r>
            <a:r>
              <a:rPr lang="en-US" altLang="ko-KR" dirty="0"/>
              <a:t>)</a:t>
            </a:r>
            <a:r>
              <a:rPr lang="ko-KR" altLang="en-US" dirty="0"/>
              <a:t>을 이용해 자석과 전자석에 전류를 주어 자석으로 만든 다음 척력을 발생시켜 점자를 표현</a:t>
            </a:r>
            <a:r>
              <a:rPr lang="en-US" altLang="ko-KR" dirty="0"/>
              <a:t>. </a:t>
            </a:r>
            <a:r>
              <a:rPr lang="ko-KR" altLang="en-US" dirty="0"/>
              <a:t>이러한 방식을 이용하면 작은 크기의 동력원으로 밀어낼 수 있을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자석 중 자력이 가장 강력한 네오디뮴 자석을 얇게 만들어 이용한다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894013" y="3155718"/>
            <a:ext cx="2239716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086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70C3B-E7C7-4EB9-B21B-CC7EF26CD17B}"/>
              </a:ext>
            </a:extLst>
          </p:cNvPr>
          <p:cNvSpPr/>
          <p:nvPr/>
        </p:nvSpPr>
        <p:spPr>
          <a:xfrm>
            <a:off x="838865" y="1067076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13B9C1-7F78-4312-8104-8F6EAA77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73" y="1632155"/>
            <a:ext cx="990508" cy="9905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2C63C6-5CB6-4DE4-869B-68F9D6BD5C67}"/>
              </a:ext>
            </a:extLst>
          </p:cNvPr>
          <p:cNvSpPr txBox="1"/>
          <p:nvPr/>
        </p:nvSpPr>
        <p:spPr>
          <a:xfrm>
            <a:off x="2082969" y="2765216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2D7427-FE33-4B42-91EB-EB99F2ED9B21}"/>
              </a:ext>
            </a:extLst>
          </p:cNvPr>
          <p:cNvSpPr/>
          <p:nvPr/>
        </p:nvSpPr>
        <p:spPr>
          <a:xfrm>
            <a:off x="6788648" y="1067076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6AC998-AE04-4E18-9553-D3A71022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256" y="1632155"/>
            <a:ext cx="990508" cy="9905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88870D-3C7A-4CA7-81D1-D727927082E1}"/>
              </a:ext>
            </a:extLst>
          </p:cNvPr>
          <p:cNvSpPr txBox="1"/>
          <p:nvPr/>
        </p:nvSpPr>
        <p:spPr>
          <a:xfrm>
            <a:off x="8032752" y="2765216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1FED17-82E8-44FC-B0E8-690FB5BEF057}"/>
              </a:ext>
            </a:extLst>
          </p:cNvPr>
          <p:cNvSpPr/>
          <p:nvPr/>
        </p:nvSpPr>
        <p:spPr>
          <a:xfrm>
            <a:off x="866005" y="4000248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4B17249-DF66-4D9D-96F6-3363ADB6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13" y="4565327"/>
            <a:ext cx="990508" cy="9905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61A89E3-9B7D-4F0A-851F-5529ED40C7DF}"/>
              </a:ext>
            </a:extLst>
          </p:cNvPr>
          <p:cNvSpPr txBox="1"/>
          <p:nvPr/>
        </p:nvSpPr>
        <p:spPr>
          <a:xfrm>
            <a:off x="2110109" y="5698388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B9CCBE-6A10-44CF-90D8-9FA59580A112}"/>
              </a:ext>
            </a:extLst>
          </p:cNvPr>
          <p:cNvSpPr/>
          <p:nvPr/>
        </p:nvSpPr>
        <p:spPr>
          <a:xfrm>
            <a:off x="6815788" y="4000248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AFD55DC-CB16-4705-8DD5-771FDF53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96" y="4565327"/>
            <a:ext cx="990508" cy="99050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3CA904-3275-43C5-8FFA-16D2D8F212F3}"/>
              </a:ext>
            </a:extLst>
          </p:cNvPr>
          <p:cNvSpPr txBox="1"/>
          <p:nvPr/>
        </p:nvSpPr>
        <p:spPr>
          <a:xfrm>
            <a:off x="8059892" y="5698388"/>
            <a:ext cx="20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808080"/>
                    </a:gs>
                    <a:gs pos="100000">
                      <a:srgbClr val="808080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YOUR </a:t>
            </a:r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28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31319" y="2895600"/>
            <a:ext cx="4551164" cy="2613846"/>
            <a:chOff x="1205358" y="2119044"/>
            <a:chExt cx="4561725" cy="2619911"/>
          </a:xfrm>
        </p:grpSpPr>
        <p:sp>
          <p:nvSpPr>
            <p:cNvPr id="10" name="직사각형 9"/>
            <p:cNvSpPr/>
            <p:nvPr/>
          </p:nvSpPr>
          <p:spPr>
            <a:xfrm>
              <a:off x="1205358" y="2119044"/>
              <a:ext cx="4561725" cy="2619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966" y="2684123"/>
              <a:ext cx="990508" cy="99050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449462" y="3817184"/>
              <a:ext cx="2073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gradFill>
                    <a:gsLst>
                      <a:gs pos="0">
                        <a:srgbClr val="808080"/>
                      </a:gs>
                      <a:gs pos="100000">
                        <a:srgbClr val="808080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YOUR </a:t>
              </a:r>
              <a:r>
                <a:rPr lang="en-US" altLang="ko-KR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IMAGE</a:t>
              </a:r>
              <a:endPara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32700" y="648108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▶ 제품 이미지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6" y="2830415"/>
            <a:ext cx="4696564" cy="3927670"/>
          </a:xfrm>
          <a:prstGeom prst="rect">
            <a:avLst/>
          </a:prstGeom>
        </p:spPr>
      </p:pic>
      <p:sp>
        <p:nvSpPr>
          <p:cNvPr id="17" name="평행 사변형 16"/>
          <p:cNvSpPr/>
          <p:nvPr/>
        </p:nvSpPr>
        <p:spPr>
          <a:xfrm>
            <a:off x="6766955" y="3333456"/>
            <a:ext cx="4033476" cy="45719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49858" y="2548058"/>
            <a:ext cx="403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음성인식과 텍스트 기능을 통하여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비장애인과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장애인이 소통할 수 있는 기계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3D810-0CCC-4C2F-B537-366D500A5266}"/>
              </a:ext>
            </a:extLst>
          </p:cNvPr>
          <p:cNvSpPr txBox="1"/>
          <p:nvPr/>
        </p:nvSpPr>
        <p:spPr>
          <a:xfrm>
            <a:off x="6433384" y="3614858"/>
            <a:ext cx="497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기능도 같이 하여 점자를 만들어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통신을 하면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상대방에게 점자가 한글로 번역이 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30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55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기존에 있던 제품들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19215" y="4830308"/>
            <a:ext cx="13532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ICCT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95599" y="4465645"/>
            <a:ext cx="18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16096" y="4830308"/>
            <a:ext cx="1802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월요일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월요일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포토샵은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월요일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16899" y="4465645"/>
            <a:ext cx="18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3868" y="1141874"/>
            <a:ext cx="1802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수요일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수요일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매주 수요일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4672" y="2801223"/>
            <a:ext cx="18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075472" y="1141874"/>
            <a:ext cx="198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축제가 있을 때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축제가 있을 때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부산취재는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축제가 있을 때 업로드합니다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66042" y="2801223"/>
            <a:ext cx="18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99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489</Words>
  <Application>Microsoft Office PowerPoint</Application>
  <PresentationFormat>와이드스크린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Seong Hamin</cp:lastModifiedBy>
  <cp:revision>31</cp:revision>
  <dcterms:created xsi:type="dcterms:W3CDTF">2017-02-07T06:30:44Z</dcterms:created>
  <dcterms:modified xsi:type="dcterms:W3CDTF">2019-09-08T07:55:47Z</dcterms:modified>
</cp:coreProperties>
</file>