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1CC3-DCAD-412D-A2A9-2FB15BF4E69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238F-DC82-4A67-A5C9-CA991DD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Texture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checkerboard where each checker is one pixel?</a:t>
            </a:r>
          </a:p>
          <a:p>
            <a:r>
              <a:rPr lang="en-US" dirty="0"/>
              <a:t>Ensure the texture isn’t smeared together and the texture GSD is accurate and not smoothed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8" t="43386" r="55231" b="54881"/>
          <a:stretch/>
        </p:blipFill>
        <p:spPr>
          <a:xfrm>
            <a:off x="5762450" y="3058426"/>
            <a:ext cx="3381549" cy="3118537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5301763" y="5336931"/>
            <a:ext cx="407935" cy="441346"/>
          </a:xfrm>
          <a:prstGeom prst="leftBrace">
            <a:avLst>
              <a:gd name="adj1" fmla="val 16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3593" y="5372938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41468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to Validate Photogrammetric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Scene: 10m square cube with 10x10 checkerboard on each wall</a:t>
            </a:r>
          </a:p>
          <a:p>
            <a:r>
              <a:rPr lang="en-US" sz="2400" dirty="0"/>
              <a:t>Sensor: 5 sensor parameters with/without distortion (10 experiments)</a:t>
            </a:r>
          </a:p>
          <a:p>
            <a:r>
              <a:rPr lang="en-US" sz="2400" dirty="0"/>
              <a:t>Trajectory: 100 images rendered for each experiment at random</a:t>
            </a:r>
          </a:p>
          <a:p>
            <a:pPr lvl="1"/>
            <a:r>
              <a:rPr lang="en-US" sz="2000" dirty="0"/>
              <a:t>Translation in meters: </a:t>
            </a:r>
            <a:r>
              <a:rPr lang="en-US" sz="2000" dirty="0" err="1"/>
              <a:t>Tx</a:t>
            </a:r>
            <a:r>
              <a:rPr lang="en-US" sz="2000" dirty="0"/>
              <a:t>, </a:t>
            </a:r>
            <a:r>
              <a:rPr lang="en-US" sz="2000" dirty="0" err="1"/>
              <a:t>Tx</a:t>
            </a:r>
            <a:r>
              <a:rPr lang="en-US" sz="2000" dirty="0"/>
              <a:t>, </a:t>
            </a:r>
            <a:r>
              <a:rPr lang="en-US" sz="2000" dirty="0" err="1"/>
              <a:t>Tz</a:t>
            </a:r>
            <a:r>
              <a:rPr lang="en-US" sz="2000" dirty="0"/>
              <a:t> = [-4 4]</a:t>
            </a:r>
          </a:p>
          <a:p>
            <a:pPr lvl="1"/>
            <a:r>
              <a:rPr lang="en-US" sz="2000" dirty="0"/>
              <a:t>Rotation in degrees: Rx, </a:t>
            </a:r>
            <a:r>
              <a:rPr lang="en-US" sz="2000" dirty="0" err="1"/>
              <a:t>Rz</a:t>
            </a:r>
            <a:r>
              <a:rPr lang="en-US" sz="2000" dirty="0"/>
              <a:t> = [0 360], Ry = [0 180]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830321"/>
            <a:ext cx="5715000" cy="30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5278" r="6591" b="5808"/>
          <a:stretch/>
        </p:blipFill>
        <p:spPr>
          <a:xfrm>
            <a:off x="7085984" y="4486276"/>
            <a:ext cx="4982192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to Validate Photogrammetric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coordinate of checkerboard corners using image processing (Harris Corner)</a:t>
            </a:r>
          </a:p>
          <a:p>
            <a:r>
              <a:rPr lang="en-US" dirty="0"/>
              <a:t>Calculate “true” coordinate of projected points using:</a:t>
            </a:r>
          </a:p>
          <a:p>
            <a:pPr lvl="1"/>
            <a:r>
              <a:rPr lang="en-US" dirty="0"/>
              <a:t>Known Sensor parameters (Interior Orientation)</a:t>
            </a:r>
          </a:p>
          <a:p>
            <a:pPr lvl="1"/>
            <a:r>
              <a:rPr lang="en-US" dirty="0"/>
              <a:t>Known Camera Pose (Exterior Orientation)</a:t>
            </a:r>
          </a:p>
          <a:p>
            <a:pPr lvl="1"/>
            <a:r>
              <a:rPr lang="en-US" dirty="0"/>
              <a:t>Known XYZ of corner in World Coordinates</a:t>
            </a:r>
          </a:p>
          <a:p>
            <a:r>
              <a:rPr lang="en-US" dirty="0"/>
              <a:t>Determine Correspondence</a:t>
            </a:r>
          </a:p>
          <a:p>
            <a:pPr lvl="1"/>
            <a:r>
              <a:rPr lang="en-US" dirty="0"/>
              <a:t> nearest neighbor with a 5 pixel threshold</a:t>
            </a:r>
          </a:p>
          <a:p>
            <a:r>
              <a:rPr lang="en-US" dirty="0"/>
              <a:t>Calculate </a:t>
            </a:r>
            <a:r>
              <a:rPr lang="el-GR" dirty="0"/>
              <a:t>Δ</a:t>
            </a:r>
            <a:r>
              <a:rPr lang="en-US" dirty="0"/>
              <a:t>x </a:t>
            </a:r>
            <a:r>
              <a:rPr lang="el-GR" dirty="0"/>
              <a:t>Δ</a:t>
            </a:r>
            <a:r>
              <a:rPr lang="en-US" dirty="0"/>
              <a:t>y </a:t>
            </a:r>
            <a:r>
              <a:rPr lang="en-US" dirty="0"/>
              <a:t>for each coordinate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64145" y="3257492"/>
                <a:ext cx="401828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45" y="3257492"/>
                <a:ext cx="4018280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l-GR" dirty="0"/>
              <a:t>Δ</a:t>
            </a:r>
            <a:r>
              <a:rPr lang="en-US" dirty="0"/>
              <a:t>x </a:t>
            </a:r>
            <a:r>
              <a:rPr lang="el-GR" dirty="0"/>
              <a:t>Δ</a:t>
            </a:r>
            <a:r>
              <a:rPr lang="en-US" dirty="0"/>
              <a:t>y</a:t>
            </a:r>
            <a:r>
              <a:rPr lang="en-US" dirty="0"/>
              <a:t> spatially correlated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0"/>
          <a:stretch/>
        </p:blipFill>
        <p:spPr>
          <a:xfrm>
            <a:off x="600075" y="1272726"/>
            <a:ext cx="11174635" cy="62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l-GR" dirty="0"/>
              <a:t>Δ</a:t>
            </a:r>
            <a:r>
              <a:rPr lang="en-US" dirty="0"/>
              <a:t>x </a:t>
            </a:r>
            <a:r>
              <a:rPr lang="el-GR" dirty="0"/>
              <a:t>Δ</a:t>
            </a:r>
            <a:r>
              <a:rPr lang="en-US" dirty="0"/>
              <a:t>y spatially correlated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0" b="51096"/>
          <a:stretch/>
        </p:blipFill>
        <p:spPr>
          <a:xfrm>
            <a:off x="508682" y="1446780"/>
            <a:ext cx="11174635" cy="5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t="3466" r="50049" b="7004"/>
          <a:stretch/>
        </p:blipFill>
        <p:spPr>
          <a:xfrm>
            <a:off x="7161683" y="409207"/>
            <a:ext cx="4916017" cy="5767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l-GR" dirty="0"/>
              <a:t>Δ</a:t>
            </a:r>
            <a:r>
              <a:rPr lang="en-US" dirty="0"/>
              <a:t>x and </a:t>
            </a:r>
            <a:r>
              <a:rPr lang="el-GR" dirty="0"/>
              <a:t>Δ</a:t>
            </a:r>
            <a:r>
              <a:rPr lang="en-US" dirty="0"/>
              <a:t>y are all subpixel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Mean is statistically “0”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 is due to </a:t>
            </a:r>
            <a:r>
              <a:rPr lang="en-US" dirty="0" err="1"/>
              <a:t>harris</a:t>
            </a:r>
            <a:r>
              <a:rPr lang="en-US" dirty="0"/>
              <a:t> corner detection</a:t>
            </a:r>
          </a:p>
          <a:p>
            <a:pPr lvl="1"/>
            <a:r>
              <a:rPr lang="en-US" dirty="0"/>
              <a:t>No spatial correlation (previous plots)</a:t>
            </a:r>
          </a:p>
          <a:p>
            <a:r>
              <a:rPr lang="en-US" dirty="0"/>
              <a:t>Is the “noise” due to </a:t>
            </a:r>
          </a:p>
          <a:p>
            <a:pPr lvl="1"/>
            <a:r>
              <a:rPr lang="en-US" dirty="0"/>
              <a:t>1) Image rendering </a:t>
            </a:r>
          </a:p>
          <a:p>
            <a:pPr lvl="1"/>
            <a:r>
              <a:rPr lang="en-US" dirty="0"/>
              <a:t>2) Harris Corner extraction</a:t>
            </a:r>
          </a:p>
          <a:p>
            <a:r>
              <a:rPr lang="en-US" dirty="0"/>
              <a:t>Need to determine Harris corner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Accuracy Experiment</a:t>
            </a:r>
            <a:br>
              <a:rPr lang="en-US" dirty="0"/>
            </a:br>
            <a:r>
              <a:rPr lang="en-US" dirty="0"/>
              <a:t>(Simulated Checkerboards)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500 checkerboards of random sizes with known coordinates</a:t>
            </a:r>
          </a:p>
          <a:p>
            <a:pPr lvl="1"/>
            <a:r>
              <a:rPr lang="en-US" dirty="0"/>
              <a:t>random checkerboard square pixel size (20-100 pixels)</a:t>
            </a:r>
          </a:p>
          <a:p>
            <a:pPr lvl="1"/>
            <a:r>
              <a:rPr lang="en-US" dirty="0"/>
              <a:t>Random x, y number of checkerboards (10-20)</a:t>
            </a:r>
          </a:p>
          <a:p>
            <a:pPr lvl="1"/>
            <a:r>
              <a:rPr lang="en-US" dirty="0"/>
              <a:t>Randomly either:</a:t>
            </a:r>
          </a:p>
          <a:p>
            <a:pPr lvl="2"/>
            <a:r>
              <a:rPr lang="en-US" dirty="0"/>
              <a:t>Rotate in degrees = [0 360]</a:t>
            </a:r>
          </a:p>
          <a:p>
            <a:pPr lvl="2"/>
            <a:r>
              <a:rPr lang="en-US" dirty="0"/>
              <a:t>Translate in </a:t>
            </a:r>
            <a:r>
              <a:rPr lang="en-US" dirty="0" err="1"/>
              <a:t>Pixles</a:t>
            </a:r>
            <a:r>
              <a:rPr lang="en-US" dirty="0"/>
              <a:t> = [-50 50]</a:t>
            </a:r>
          </a:p>
          <a:p>
            <a:pPr lvl="2"/>
            <a:r>
              <a:rPr lang="en-US" dirty="0"/>
              <a:t>Affine Transformation </a:t>
            </a:r>
          </a:p>
          <a:p>
            <a:pPr lvl="3"/>
            <a:r>
              <a:rPr lang="en-US" dirty="0"/>
              <a:t>Shear x and shear y = [0.25 0.75]</a:t>
            </a:r>
          </a:p>
          <a:p>
            <a:pPr lvl="2"/>
            <a:r>
              <a:rPr lang="en-US" dirty="0"/>
              <a:t>Scale x and Scale y = [0.5 3]</a:t>
            </a:r>
          </a:p>
          <a:p>
            <a:r>
              <a:rPr lang="en-US" dirty="0"/>
              <a:t>Compare Truth vs Harris Points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2915"/>
            <a:ext cx="5929312" cy="34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Rendered Images vs Simulated Checkerboards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two appears to be negligible… </a:t>
            </a:r>
          </a:p>
          <a:p>
            <a:r>
              <a:rPr lang="en-US" dirty="0"/>
              <a:t>What statistical test should I do for a 2D distribution??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3847" r="5757" b="7936"/>
          <a:stretch/>
        </p:blipFill>
        <p:spPr>
          <a:xfrm>
            <a:off x="2719388" y="2844306"/>
            <a:ext cx="6753225" cy="38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Sharpness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Optical Transfer Function of rendered image = unit impulse (2D </a:t>
            </a:r>
            <a:r>
              <a:rPr lang="en-US" dirty="0" err="1"/>
              <a:t>dirac</a:t>
            </a:r>
            <a:r>
              <a:rPr lang="en-US" dirty="0"/>
              <a:t> delta) (Is there another term for this?)</a:t>
            </a:r>
          </a:p>
          <a:p>
            <a:r>
              <a:rPr lang="en-US" dirty="0"/>
              <a:t>Experiment: Render images from camera pointing directly at target as the range varies from 1-100 meters away.  </a:t>
            </a:r>
          </a:p>
          <a:p>
            <a:r>
              <a:rPr lang="en-US" dirty="0"/>
              <a:t>How to best quantify and validate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9" t="13484" r="25129" b="14016"/>
          <a:stretch/>
        </p:blipFill>
        <p:spPr>
          <a:xfrm>
            <a:off x="6934492" y="4379877"/>
            <a:ext cx="2504782" cy="2466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7" t="29166" r="37011" b="29722"/>
          <a:stretch/>
        </p:blipFill>
        <p:spPr>
          <a:xfrm>
            <a:off x="9734550" y="4379877"/>
            <a:ext cx="2371725" cy="2483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7168" y="3918213"/>
            <a:ext cx="269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Seimens</a:t>
            </a:r>
            <a:r>
              <a:rPr lang="en-US" sz="2400" b="1" dirty="0"/>
              <a:t> Star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3960" y="3918212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Tribar Target</a:t>
            </a:r>
          </a:p>
        </p:txBody>
      </p:sp>
    </p:spTree>
    <p:extLst>
      <p:ext uri="{BB962C8B-B14F-4D97-AF65-F5344CB8AC3E}">
        <p14:creationId xmlns:p14="http://schemas.microsoft.com/office/powerpoint/2010/main" val="29468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Validation Experiments</vt:lpstr>
      <vt:lpstr>Experiment to Validate Photogrammetric Accuracy</vt:lpstr>
      <vt:lpstr>Methodology to Validate Photogrammetric Accuracy</vt:lpstr>
      <vt:lpstr>Is Δx Δy spatially correlated</vt:lpstr>
      <vt:lpstr>Is Δx Δy spatially correlated (cont)</vt:lpstr>
      <vt:lpstr>Results</vt:lpstr>
      <vt:lpstr>Harris Corner Accuracy Experiment (Simulated Checkerboards)</vt:lpstr>
      <vt:lpstr>Rendered Images vs Simulated Checkerboards</vt:lpstr>
      <vt:lpstr>Validation of Sharpness</vt:lpstr>
      <vt:lpstr>Validate Texture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Experiments</dc:title>
  <dc:creator>Richie</dc:creator>
  <cp:lastModifiedBy>Richie</cp:lastModifiedBy>
  <cp:revision>14</cp:revision>
  <dcterms:created xsi:type="dcterms:W3CDTF">2016-11-07T00:53:16Z</dcterms:created>
  <dcterms:modified xsi:type="dcterms:W3CDTF">2016-11-07T03:52:51Z</dcterms:modified>
</cp:coreProperties>
</file>