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F24B-4DFB-4AE8-B9FD-982A40BA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E6349-358C-4710-B048-437A45B3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6BC4-D6F3-485B-8F22-E4D67D9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634B-9826-49E1-8159-3B13D81C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C595-0EFC-4E83-88B5-1430EBD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4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6173-009B-4BEC-8898-3829CE82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9820-9315-4317-BBF0-321EB625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284F-1FC0-4B9C-9B2D-64AD174C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E4A7-26EF-4000-9429-179A705A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583B-77C3-4666-A94B-57334A15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6CF0F-22B9-485F-80B0-9B0AA586A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1633B-7988-481D-AC2E-9DEB78FC0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ADB8-74B6-453E-8745-9A2A2F29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F772-3FF9-4A3A-AECB-260E3F3A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0227-B662-4315-BD2A-C129F210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1034-6E08-44B7-A101-E7E2B2B5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5CF3-6546-4E65-A36E-0AE54F47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229B-B63C-4B2A-A237-A587838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4445-DA67-4CFD-A4D5-5B9D7DC7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89CB4-4397-44F5-93E4-9A2EFA49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9496-8491-4DA6-BF0D-0FAEAB8E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23DD-9AF3-40F3-8529-21B84ABED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FC70-937A-4FF4-8566-A35EC292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079-7441-4C33-AEA6-FEE2F851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0913-2639-4F0B-9814-AC0347F1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2FB1-EF13-4886-AA49-4D64DBEB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3385-698D-4FCD-A229-A43FD342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45AD-0840-4CE3-B4A7-3338FAE2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5952-F46B-43CA-8C90-01204E0B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B18D-4DDD-4DFD-8692-54C758BA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521DD-0F4F-4979-8BE7-532D4DD0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2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22D-CDE8-4925-A585-C81F87BD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AD0D-A541-4FFD-A353-B9331001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23C2-A7F5-440B-A844-53855AED5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A977-A620-46A3-AD37-4694B8E3D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28DCA-4504-4B5B-8AB1-FDAB692AB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D3CF4-FE63-4F3F-96E9-B3E75693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A013E-0E3C-479D-89B0-DF253AA4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AA974-0FDC-4A58-B3C5-E2A41598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51EB-384C-4CB2-ACC4-B6049522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5AB7F-3231-4D66-9A58-B5C91293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D069-D44E-49BB-8DD9-7706A81D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232BF-21BF-4DD1-8C40-9E655C3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80F66-2C4A-4594-BF56-9434448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8E6B-B800-494C-88DC-843BC84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18080-903A-4B45-8DFC-BB66D7F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2CF-498F-46FA-872F-FC0720FF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AB04-F11B-4FEE-B2D7-01849C7F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FED3E-B967-4223-9106-FEB54009F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CAE6-5276-48EE-A6BB-3E6D301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305C-43BB-4AC9-9752-F13F7148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C5DC7-3B80-40D9-956C-AC48EA0F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077F-3048-41C5-ACCF-9A2B3CC7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6A6EA-1A7E-4C72-B412-90227266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3913C-A1B2-4C6E-AC36-5D24A70F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4B99-0DDD-4316-937D-4586C82D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9817D-C72E-4875-8846-5DF741EE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10B1-4CEB-41D2-B89E-B438E3C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F77E-4BFA-4BFE-88B9-B0155D0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902C-F4EC-4D62-BFBA-F1B1905A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27ED-2F6F-4252-BB57-D6641F838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35F03-8767-45FF-9338-48A69541B4C9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C5A-51F6-48F4-8F21-48C6B3F7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FDE-7E19-4CF6-954E-6E7C6FDC6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F6D3-A9F8-49B7-B456-D9190D358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56C72-6980-4D91-B35D-A1899AAC4B9C}"/>
              </a:ext>
            </a:extLst>
          </p:cNvPr>
          <p:cNvSpPr/>
          <p:nvPr/>
        </p:nvSpPr>
        <p:spPr>
          <a:xfrm>
            <a:off x="3540159" y="140322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6C23-D22A-4C4A-B892-1B1063B1F02F}"/>
              </a:ext>
            </a:extLst>
          </p:cNvPr>
          <p:cNvSpPr/>
          <p:nvPr/>
        </p:nvSpPr>
        <p:spPr>
          <a:xfrm>
            <a:off x="3540159" y="196710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E9858-E1E7-4390-A459-997D3DB65268}"/>
              </a:ext>
            </a:extLst>
          </p:cNvPr>
          <p:cNvSpPr/>
          <p:nvPr/>
        </p:nvSpPr>
        <p:spPr>
          <a:xfrm>
            <a:off x="3540159" y="253098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5FB5A-5D52-43F2-9A83-48299E9563CA}"/>
              </a:ext>
            </a:extLst>
          </p:cNvPr>
          <p:cNvSpPr/>
          <p:nvPr/>
        </p:nvSpPr>
        <p:spPr>
          <a:xfrm>
            <a:off x="3247551" y="756285"/>
            <a:ext cx="2807208" cy="44805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Mission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E9BFA-6129-40D7-B3F6-23156847AAD3}"/>
              </a:ext>
            </a:extLst>
          </p:cNvPr>
          <p:cNvSpPr/>
          <p:nvPr/>
        </p:nvSpPr>
        <p:spPr>
          <a:xfrm>
            <a:off x="3540159" y="3658743"/>
            <a:ext cx="2212848" cy="1188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get_fitness</a:t>
            </a:r>
            <a:endParaRPr lang="en-US" dirty="0"/>
          </a:p>
          <a:p>
            <a:r>
              <a:rPr lang="en-US" dirty="0" err="1"/>
              <a:t>get_data</a:t>
            </a:r>
            <a:endParaRPr lang="en-US" dirty="0"/>
          </a:p>
          <a:p>
            <a:r>
              <a:rPr lang="en-US" dirty="0" err="1"/>
              <a:t>set_boat_control</a:t>
            </a:r>
            <a:endParaRPr lang="en-US" dirty="0"/>
          </a:p>
          <a:p>
            <a:r>
              <a:rPr lang="en-US" dirty="0"/>
              <a:t>update(</a:t>
            </a:r>
            <a:r>
              <a:rPr lang="en-US" dirty="0" err="1"/>
              <a:t>t,n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92F9C-981F-4E41-93FD-2B8605E1D550}"/>
              </a:ext>
            </a:extLst>
          </p:cNvPr>
          <p:cNvSpPr/>
          <p:nvPr/>
        </p:nvSpPr>
        <p:spPr>
          <a:xfrm>
            <a:off x="3540159" y="309486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6B28F-087A-44A6-86D8-4135DCBB5DC6}"/>
              </a:ext>
            </a:extLst>
          </p:cNvPr>
          <p:cNvSpPr/>
          <p:nvPr/>
        </p:nvSpPr>
        <p:spPr>
          <a:xfrm>
            <a:off x="3247551" y="756286"/>
            <a:ext cx="2807208" cy="4277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F523B-55C4-4E79-8F5F-EE68217058C5}"/>
              </a:ext>
            </a:extLst>
          </p:cNvPr>
          <p:cNvSpPr/>
          <p:nvPr/>
        </p:nvSpPr>
        <p:spPr>
          <a:xfrm>
            <a:off x="3000917" y="67808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Manual Drive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38311-BCDE-4D97-9D63-1D6BBB6BF3F3}"/>
              </a:ext>
            </a:extLst>
          </p:cNvPr>
          <p:cNvSpPr/>
          <p:nvPr/>
        </p:nvSpPr>
        <p:spPr>
          <a:xfrm>
            <a:off x="5477844" y="67808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Genetic Algorithm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E2190-79A7-46A7-B202-CC7CB74FCABA}"/>
              </a:ext>
            </a:extLst>
          </p:cNvPr>
          <p:cNvSpPr/>
          <p:nvPr/>
        </p:nvSpPr>
        <p:spPr>
          <a:xfrm>
            <a:off x="523990" y="67808"/>
            <a:ext cx="2212848" cy="448056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Random Boats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0DFE-776C-4443-AA4E-91C738E75CD2}"/>
              </a:ext>
            </a:extLst>
          </p:cNvPr>
          <p:cNvSpPr/>
          <p:nvPr/>
        </p:nvSpPr>
        <p:spPr>
          <a:xfrm>
            <a:off x="6565472" y="73062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AutopilotN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D9A12-0FE2-46D2-A630-D2F845846C37}"/>
              </a:ext>
            </a:extLst>
          </p:cNvPr>
          <p:cNvSpPr/>
          <p:nvPr/>
        </p:nvSpPr>
        <p:spPr>
          <a:xfrm>
            <a:off x="9270491" y="3973013"/>
            <a:ext cx="2212848" cy="2506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set_view</a:t>
            </a:r>
            <a:endParaRPr lang="en-US" dirty="0"/>
          </a:p>
          <a:p>
            <a:r>
              <a:rPr lang="en-US" dirty="0" err="1"/>
              <a:t>plot_grid</a:t>
            </a:r>
            <a:endParaRPr lang="en-US" dirty="0"/>
          </a:p>
          <a:p>
            <a:r>
              <a:rPr lang="en-US" dirty="0" err="1"/>
              <a:t>plot_boat_points</a:t>
            </a:r>
            <a:endParaRPr lang="en-US" dirty="0"/>
          </a:p>
          <a:p>
            <a:r>
              <a:rPr lang="en-US" dirty="0" err="1"/>
              <a:t>plot_boat_axes</a:t>
            </a:r>
            <a:endParaRPr lang="en-US" dirty="0"/>
          </a:p>
          <a:p>
            <a:r>
              <a:rPr lang="en-US" dirty="0" err="1"/>
              <a:t>plot_boat_history</a:t>
            </a:r>
            <a:endParaRPr lang="en-US" dirty="0"/>
          </a:p>
          <a:p>
            <a:r>
              <a:rPr lang="en-US" dirty="0" err="1"/>
              <a:t>plot_environment</a:t>
            </a:r>
            <a:endParaRPr lang="en-US" dirty="0"/>
          </a:p>
          <a:p>
            <a:r>
              <a:rPr lang="en-US" dirty="0" err="1"/>
              <a:t>plot_mission</a:t>
            </a:r>
            <a:endParaRPr lang="en-US" dirty="0"/>
          </a:p>
          <a:p>
            <a:r>
              <a:rPr lang="en-US" dirty="0" err="1"/>
              <a:t>plot_nn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D5C5D-E584-4846-AF0D-6FCC7E2B4809}"/>
              </a:ext>
            </a:extLst>
          </p:cNvPr>
          <p:cNvSpPr/>
          <p:nvPr/>
        </p:nvSpPr>
        <p:spPr>
          <a:xfrm>
            <a:off x="6565472" y="1178679"/>
            <a:ext cx="2212848" cy="679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calc_boat_control</a:t>
            </a:r>
            <a:endParaRPr lang="en-US" dirty="0"/>
          </a:p>
          <a:p>
            <a:r>
              <a:rPr lang="en-US" dirty="0" err="1"/>
              <a:t>plot_pygame</a:t>
            </a:r>
            <a:r>
              <a:rPr lang="en-US" dirty="0"/>
              <a:t>(view)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DDB41-8D3B-4D0F-80A3-0B537462480F}"/>
              </a:ext>
            </a:extLst>
          </p:cNvPr>
          <p:cNvSpPr/>
          <p:nvPr/>
        </p:nvSpPr>
        <p:spPr>
          <a:xfrm>
            <a:off x="9270491" y="3520305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PygameVisual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8E68C-6F0A-450F-B120-FB649F8ED791}"/>
              </a:ext>
            </a:extLst>
          </p:cNvPr>
          <p:cNvSpPr/>
          <p:nvPr/>
        </p:nvSpPr>
        <p:spPr>
          <a:xfrm>
            <a:off x="6565472" y="5425749"/>
            <a:ext cx="2212848" cy="9240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calc_fitness</a:t>
            </a:r>
            <a:r>
              <a:rPr lang="en-US" dirty="0"/>
              <a:t>(path)</a:t>
            </a:r>
          </a:p>
          <a:p>
            <a:r>
              <a:rPr lang="en-US" dirty="0" err="1"/>
              <a:t>matplot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6B557-9F12-45E6-94D3-CD1C8E101F23}"/>
              </a:ext>
            </a:extLst>
          </p:cNvPr>
          <p:cNvSpPr/>
          <p:nvPr/>
        </p:nvSpPr>
        <p:spPr>
          <a:xfrm>
            <a:off x="6565472" y="3968361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1E5E3D-D682-469A-8C35-C705051AB132}"/>
              </a:ext>
            </a:extLst>
          </p:cNvPr>
          <p:cNvSpPr/>
          <p:nvPr/>
        </p:nvSpPr>
        <p:spPr>
          <a:xfrm>
            <a:off x="6565472" y="4416417"/>
            <a:ext cx="2212848" cy="100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waypoints=[]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waypoint_speed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fitness_offline</a:t>
            </a:r>
            <a:r>
              <a:rPr lang="en-US" dirty="0">
                <a:solidFill>
                  <a:sysClr val="windowText" lastClr="000000"/>
                </a:solidFill>
              </a:rPr>
              <a:t>=[]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B442C-7325-4F07-92AB-3EA25D164E10}"/>
              </a:ext>
            </a:extLst>
          </p:cNvPr>
          <p:cNvSpPr/>
          <p:nvPr/>
        </p:nvSpPr>
        <p:spPr>
          <a:xfrm>
            <a:off x="9270491" y="730623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E1820-6A6D-40C7-ABCF-AC5C349A9E35}"/>
              </a:ext>
            </a:extLst>
          </p:cNvPr>
          <p:cNvSpPr/>
          <p:nvPr/>
        </p:nvSpPr>
        <p:spPr>
          <a:xfrm>
            <a:off x="9270491" y="1178679"/>
            <a:ext cx="2212848" cy="151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axlims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basemap_image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water_depth_grid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current_vx_grid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current_vy_grid</a:t>
            </a:r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95884-B5D6-458C-8826-D8CC1D3557B5}"/>
              </a:ext>
            </a:extLst>
          </p:cNvPr>
          <p:cNvSpPr/>
          <p:nvPr/>
        </p:nvSpPr>
        <p:spPr>
          <a:xfrm>
            <a:off x="9270491" y="2698000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get_current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get_depth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0A5C86-C4C4-4C6F-A186-3A89D570DCA4}"/>
              </a:ext>
            </a:extLst>
          </p:cNvPr>
          <p:cNvSpPr/>
          <p:nvPr/>
        </p:nvSpPr>
        <p:spPr>
          <a:xfrm>
            <a:off x="6565472" y="205799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NeuralNetwork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BCC6E7-45C9-459D-8278-976E119F57C8}"/>
              </a:ext>
            </a:extLst>
          </p:cNvPr>
          <p:cNvSpPr/>
          <p:nvPr/>
        </p:nvSpPr>
        <p:spPr>
          <a:xfrm>
            <a:off x="6565472" y="2505227"/>
            <a:ext cx="2212848" cy="679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weights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biases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24DED6-B125-41CA-B57A-FA9623F0AE27}"/>
              </a:ext>
            </a:extLst>
          </p:cNvPr>
          <p:cNvSpPr/>
          <p:nvPr/>
        </p:nvSpPr>
        <p:spPr>
          <a:xfrm>
            <a:off x="6565472" y="3184932"/>
            <a:ext cx="2212848" cy="5838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Feed_forward</a:t>
            </a: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38229F-3A14-4145-A677-1594BE0CBAA7}"/>
              </a:ext>
            </a:extLst>
          </p:cNvPr>
          <p:cNvSpPr/>
          <p:nvPr/>
        </p:nvSpPr>
        <p:spPr>
          <a:xfrm>
            <a:off x="523990" y="756285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Boat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5303AD-3033-4F7C-8626-5FE87FD3729B}"/>
              </a:ext>
            </a:extLst>
          </p:cNvPr>
          <p:cNvSpPr/>
          <p:nvPr/>
        </p:nvSpPr>
        <p:spPr>
          <a:xfrm>
            <a:off x="523990" y="1178679"/>
            <a:ext cx="2212848" cy="2642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Time, color, </a:t>
            </a:r>
            <a:r>
              <a:rPr lang="en-US" dirty="0" err="1">
                <a:solidFill>
                  <a:sysClr val="windowText" lastClr="000000"/>
                </a:solidFill>
              </a:rPr>
              <a:t>hullshape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pos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vel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 (world)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acc = [</a:t>
            </a:r>
            <a:r>
              <a:rPr lang="en-US" dirty="0" err="1">
                <a:solidFill>
                  <a:sysClr val="windowText" lastClr="000000"/>
                </a:solidFill>
              </a:rPr>
              <a:t>x,y,az</a:t>
            </a:r>
            <a:r>
              <a:rPr lang="en-US" dirty="0">
                <a:solidFill>
                  <a:sysClr val="windowText" lastClr="000000"/>
                </a:solidFill>
              </a:rPr>
              <a:t>] (world)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boat_vel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boat_acc</a:t>
            </a:r>
            <a:r>
              <a:rPr lang="en-US" dirty="0">
                <a:solidFill>
                  <a:sysClr val="windowText" lastClr="000000"/>
                </a:solidFill>
              </a:rPr>
              <a:t>()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throttle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History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History_update_skip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27335-5149-4F2A-8C3B-DACE3D796A53}"/>
              </a:ext>
            </a:extLst>
          </p:cNvPr>
          <p:cNvSpPr/>
          <p:nvPr/>
        </p:nvSpPr>
        <p:spPr>
          <a:xfrm>
            <a:off x="523990" y="5379186"/>
            <a:ext cx="2656840" cy="448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update_position</a:t>
            </a:r>
            <a:r>
              <a:rPr lang="en-US" dirty="0"/>
              <a:t>(</a:t>
            </a:r>
            <a:r>
              <a:rPr lang="en-US" dirty="0" err="1"/>
              <a:t>dt,n,vxy</a:t>
            </a:r>
            <a:r>
              <a:rPr lang="en-US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A400EA-E36C-4B67-B653-454BECC67DA4}"/>
              </a:ext>
            </a:extLst>
          </p:cNvPr>
          <p:cNvSpPr/>
          <p:nvPr/>
        </p:nvSpPr>
        <p:spPr>
          <a:xfrm>
            <a:off x="523990" y="3795207"/>
            <a:ext cx="2212848" cy="44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Physics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0BF843-2E62-4541-B9D9-70BD6B206A27}"/>
              </a:ext>
            </a:extLst>
          </p:cNvPr>
          <p:cNvSpPr/>
          <p:nvPr/>
        </p:nvSpPr>
        <p:spPr>
          <a:xfrm>
            <a:off x="523990" y="4243264"/>
            <a:ext cx="2212848" cy="1143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Friction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Mass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RotationalMass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Throttle_to_Thrust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210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</dc:creator>
  <cp:lastModifiedBy>Richie</cp:lastModifiedBy>
  <cp:revision>7</cp:revision>
  <dcterms:created xsi:type="dcterms:W3CDTF">2020-03-20T03:39:05Z</dcterms:created>
  <dcterms:modified xsi:type="dcterms:W3CDTF">2020-03-23T21:40:47Z</dcterms:modified>
</cp:coreProperties>
</file>