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48"/>
    <a:srgbClr val="09FF3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20" d="100"/>
          <a:sy n="120" d="100"/>
        </p:scale>
        <p:origin x="-295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F24B-4DFB-4AE8-B9FD-982A40BA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E6349-358C-4710-B048-437A45B3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6BC4-D6F3-485B-8F22-E4D67D9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634B-9826-49E1-8159-3B13D81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C595-0EFC-4E83-88B5-1430EBD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6173-009B-4BEC-8898-3829CE8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9820-9315-4317-BBF0-321EB625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284F-1FC0-4B9C-9B2D-64AD174C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E4A7-26EF-4000-9429-179A705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583B-77C3-4666-A94B-57334A15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6CF0F-22B9-485F-80B0-9B0AA586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633B-7988-481D-AC2E-9DEB78FC0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ADB8-74B6-453E-8745-9A2A2F29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F772-3FF9-4A3A-AECB-260E3F3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0227-B662-4315-BD2A-C129F210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034-6E08-44B7-A101-E7E2B2B5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5CF3-6546-4E65-A36E-0AE54F47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229B-B63C-4B2A-A237-A587838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4445-DA67-4CFD-A4D5-5B9D7DC7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9CB4-4397-44F5-93E4-9A2EFA49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9496-8491-4DA6-BF0D-0FAEAB8E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23DD-9AF3-40F3-8529-21B84ABE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FC70-937A-4FF4-8566-A35EC292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079-7441-4C33-AEA6-FEE2F851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0913-2639-4F0B-9814-AC0347F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2FB1-EF13-4886-AA49-4D64DBEB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3385-698D-4FCD-A229-A43FD342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45AD-0840-4CE3-B4A7-3338FAE2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5952-F46B-43CA-8C90-01204E0B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B18D-4DDD-4DFD-8692-54C758BA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21DD-0F4F-4979-8BE7-532D4DD0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22D-CDE8-4925-A585-C81F87BD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AD0D-A541-4FFD-A353-B9331001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23C2-A7F5-440B-A844-53855AED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A977-A620-46A3-AD37-4694B8E3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28DCA-4504-4B5B-8AB1-FDAB692AB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D3CF4-FE63-4F3F-96E9-B3E75693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A013E-0E3C-479D-89B0-DF253AA4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AA974-0FDC-4A58-B3C5-E2A4159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1EB-384C-4CB2-ACC4-B604952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5AB7F-3231-4D66-9A58-B5C9129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D069-D44E-49BB-8DD9-7706A81D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232BF-21BF-4DD1-8C40-9E655C3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0F66-2C4A-4594-BF56-9434448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8E6B-B800-494C-88DC-843BC84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18080-903A-4B45-8DFC-BB66D7F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2CF-498F-46FA-872F-FC0720FF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AB04-F11B-4FEE-B2D7-01849C7F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FED3E-B967-4223-9106-FEB54009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CAE6-5276-48EE-A6BB-3E6D301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305C-43BB-4AC9-9752-F13F7148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C5DC7-3B80-40D9-956C-AC48EA0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077F-3048-41C5-ACCF-9A2B3CC7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6A6EA-1A7E-4C72-B412-9022726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3913C-A1B2-4C6E-AC36-5D24A70F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4B99-0DDD-4316-937D-4586C82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817D-C72E-4875-8846-5DF741EE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10B1-4CEB-41D2-B89E-B438E3C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F77E-4BFA-4BFE-88B9-B0155D0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902C-F4EC-4D62-BFBA-F1B1905A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27ED-2F6F-4252-BB57-D6641F838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5F03-8767-45FF-9338-48A69541B4C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C5A-51F6-48F4-8F21-48C6B3F7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FDE-7E19-4CF6-954E-6E7C6FDC6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0BF843-2E62-4541-B9D9-70BD6B206A27}"/>
              </a:ext>
            </a:extLst>
          </p:cNvPr>
          <p:cNvSpPr/>
          <p:nvPr/>
        </p:nvSpPr>
        <p:spPr>
          <a:xfrm>
            <a:off x="523990" y="4471863"/>
            <a:ext cx="2212848" cy="114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Friction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Mass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RotationalMass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Throttle_to_Thrust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56C72-6980-4D91-B35D-A1899AAC4B9C}"/>
              </a:ext>
            </a:extLst>
          </p:cNvPr>
          <p:cNvSpPr/>
          <p:nvPr/>
        </p:nvSpPr>
        <p:spPr>
          <a:xfrm>
            <a:off x="3540159" y="16318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6C23-D22A-4C4A-B892-1B1063B1F02F}"/>
              </a:ext>
            </a:extLst>
          </p:cNvPr>
          <p:cNvSpPr/>
          <p:nvPr/>
        </p:nvSpPr>
        <p:spPr>
          <a:xfrm>
            <a:off x="3540159" y="219570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E9858-E1E7-4390-A459-997D3DB65268}"/>
              </a:ext>
            </a:extLst>
          </p:cNvPr>
          <p:cNvSpPr/>
          <p:nvPr/>
        </p:nvSpPr>
        <p:spPr>
          <a:xfrm>
            <a:off x="3540159" y="275958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5FB5A-5D52-43F2-9A83-48299E9563CA}"/>
              </a:ext>
            </a:extLst>
          </p:cNvPr>
          <p:cNvSpPr/>
          <p:nvPr/>
        </p:nvSpPr>
        <p:spPr>
          <a:xfrm>
            <a:off x="3247551" y="984884"/>
            <a:ext cx="2807208" cy="44805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Mission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E9BFA-6129-40D7-B3F6-23156847AAD3}"/>
              </a:ext>
            </a:extLst>
          </p:cNvPr>
          <p:cNvSpPr/>
          <p:nvPr/>
        </p:nvSpPr>
        <p:spPr>
          <a:xfrm>
            <a:off x="3540159" y="3887342"/>
            <a:ext cx="2212848" cy="1188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get_fitness</a:t>
            </a:r>
            <a:endParaRPr lang="en-US" dirty="0"/>
          </a:p>
          <a:p>
            <a:r>
              <a:rPr lang="en-US" dirty="0" err="1"/>
              <a:t>get_data</a:t>
            </a:r>
            <a:endParaRPr lang="en-US" dirty="0"/>
          </a:p>
          <a:p>
            <a:r>
              <a:rPr lang="en-US" dirty="0" err="1"/>
              <a:t>set_boat_control</a:t>
            </a:r>
            <a:endParaRPr lang="en-US" dirty="0"/>
          </a:p>
          <a:p>
            <a:r>
              <a:rPr lang="en-US" dirty="0"/>
              <a:t>update(</a:t>
            </a:r>
            <a:r>
              <a:rPr lang="en-US" dirty="0" err="1"/>
              <a:t>t,n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92F9C-981F-4E41-93FD-2B8605E1D550}"/>
              </a:ext>
            </a:extLst>
          </p:cNvPr>
          <p:cNvSpPr/>
          <p:nvPr/>
        </p:nvSpPr>
        <p:spPr>
          <a:xfrm>
            <a:off x="3540159" y="332346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6B28F-087A-44A6-86D8-4135DCBB5DC6}"/>
              </a:ext>
            </a:extLst>
          </p:cNvPr>
          <p:cNvSpPr/>
          <p:nvPr/>
        </p:nvSpPr>
        <p:spPr>
          <a:xfrm>
            <a:off x="3247551" y="984885"/>
            <a:ext cx="2807208" cy="4277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F523B-55C4-4E79-8F5F-EE68217058C5}"/>
              </a:ext>
            </a:extLst>
          </p:cNvPr>
          <p:cNvSpPr/>
          <p:nvPr/>
        </p:nvSpPr>
        <p:spPr>
          <a:xfrm>
            <a:off x="3000917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Manual Drive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38311-BCDE-4D97-9D63-1D6BBB6BF3F3}"/>
              </a:ext>
            </a:extLst>
          </p:cNvPr>
          <p:cNvSpPr/>
          <p:nvPr/>
        </p:nvSpPr>
        <p:spPr>
          <a:xfrm>
            <a:off x="5477844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Genetic Algorithm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E2190-79A7-46A7-B202-CC7CB74FCABA}"/>
              </a:ext>
            </a:extLst>
          </p:cNvPr>
          <p:cNvSpPr/>
          <p:nvPr/>
        </p:nvSpPr>
        <p:spPr>
          <a:xfrm>
            <a:off x="523990" y="222122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Random Boats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0DFE-776C-4443-AA4E-91C738E75CD2}"/>
              </a:ext>
            </a:extLst>
          </p:cNvPr>
          <p:cNvSpPr/>
          <p:nvPr/>
        </p:nvSpPr>
        <p:spPr>
          <a:xfrm>
            <a:off x="6565472" y="9592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AutopilotN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D9A12-0FE2-46D2-A630-D2F845846C37}"/>
              </a:ext>
            </a:extLst>
          </p:cNvPr>
          <p:cNvSpPr/>
          <p:nvPr/>
        </p:nvSpPr>
        <p:spPr>
          <a:xfrm>
            <a:off x="9270491" y="4201612"/>
            <a:ext cx="2212848" cy="2506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set_view</a:t>
            </a:r>
            <a:endParaRPr lang="en-US" dirty="0"/>
          </a:p>
          <a:p>
            <a:r>
              <a:rPr lang="en-US" dirty="0" err="1"/>
              <a:t>plot_grid</a:t>
            </a:r>
            <a:endParaRPr lang="en-US" dirty="0"/>
          </a:p>
          <a:p>
            <a:r>
              <a:rPr lang="en-US" dirty="0" err="1"/>
              <a:t>plot_boat_points</a:t>
            </a:r>
            <a:endParaRPr lang="en-US" dirty="0"/>
          </a:p>
          <a:p>
            <a:r>
              <a:rPr lang="en-US" dirty="0" err="1"/>
              <a:t>plot_boat_axes</a:t>
            </a:r>
            <a:endParaRPr lang="en-US" dirty="0"/>
          </a:p>
          <a:p>
            <a:r>
              <a:rPr lang="en-US" dirty="0" err="1"/>
              <a:t>plot_boat_history</a:t>
            </a:r>
            <a:endParaRPr lang="en-US" dirty="0"/>
          </a:p>
          <a:p>
            <a:r>
              <a:rPr lang="en-US" dirty="0" err="1"/>
              <a:t>plot_environment</a:t>
            </a:r>
            <a:endParaRPr lang="en-US" dirty="0"/>
          </a:p>
          <a:p>
            <a:r>
              <a:rPr lang="en-US" dirty="0" err="1"/>
              <a:t>plot_mission</a:t>
            </a:r>
            <a:endParaRPr lang="en-US" dirty="0"/>
          </a:p>
          <a:p>
            <a:r>
              <a:rPr lang="en-US" dirty="0" err="1"/>
              <a:t>plot_nn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D5C5D-E584-4846-AF0D-6FCC7E2B4809}"/>
              </a:ext>
            </a:extLst>
          </p:cNvPr>
          <p:cNvSpPr/>
          <p:nvPr/>
        </p:nvSpPr>
        <p:spPr>
          <a:xfrm>
            <a:off x="6565472" y="1407278"/>
            <a:ext cx="2212848" cy="679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calc_boat_control</a:t>
            </a:r>
            <a:endParaRPr lang="en-US" dirty="0"/>
          </a:p>
          <a:p>
            <a:r>
              <a:rPr lang="en-US" dirty="0" err="1"/>
              <a:t>plot_pygame</a:t>
            </a:r>
            <a:r>
              <a:rPr lang="en-US" dirty="0"/>
              <a:t>(view)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DDB41-8D3B-4D0F-80A3-0B537462480F}"/>
              </a:ext>
            </a:extLst>
          </p:cNvPr>
          <p:cNvSpPr/>
          <p:nvPr/>
        </p:nvSpPr>
        <p:spPr>
          <a:xfrm>
            <a:off x="9270491" y="3748904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8E68C-6F0A-450F-B120-FB649F8ED791}"/>
              </a:ext>
            </a:extLst>
          </p:cNvPr>
          <p:cNvSpPr/>
          <p:nvPr/>
        </p:nvSpPr>
        <p:spPr>
          <a:xfrm>
            <a:off x="6565472" y="5788945"/>
            <a:ext cx="2212848" cy="924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calc_fitness</a:t>
            </a:r>
            <a:r>
              <a:rPr lang="en-US" dirty="0"/>
              <a:t>(path)</a:t>
            </a:r>
          </a:p>
          <a:p>
            <a:r>
              <a:rPr lang="en-US" dirty="0" err="1"/>
              <a:t>matplot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6B557-9F12-45E6-94D3-CD1C8E101F23}"/>
              </a:ext>
            </a:extLst>
          </p:cNvPr>
          <p:cNvSpPr/>
          <p:nvPr/>
        </p:nvSpPr>
        <p:spPr>
          <a:xfrm>
            <a:off x="6565472" y="433155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E5E3D-D682-469A-8C35-C705051AB132}"/>
              </a:ext>
            </a:extLst>
          </p:cNvPr>
          <p:cNvSpPr/>
          <p:nvPr/>
        </p:nvSpPr>
        <p:spPr>
          <a:xfrm>
            <a:off x="6565472" y="4779613"/>
            <a:ext cx="2212848" cy="100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waypoints=[]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waypoint_speed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fitness_offline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B442C-7325-4F07-92AB-3EA25D164E10}"/>
              </a:ext>
            </a:extLst>
          </p:cNvPr>
          <p:cNvSpPr/>
          <p:nvPr/>
        </p:nvSpPr>
        <p:spPr>
          <a:xfrm>
            <a:off x="9270491" y="959222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E1820-6A6D-40C7-ABCF-AC5C349A9E35}"/>
              </a:ext>
            </a:extLst>
          </p:cNvPr>
          <p:cNvSpPr/>
          <p:nvPr/>
        </p:nvSpPr>
        <p:spPr>
          <a:xfrm>
            <a:off x="9270491" y="1407278"/>
            <a:ext cx="2212848" cy="151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axlims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basemap_image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water_depth_grid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current_vx_grid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current_vy_grid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95884-B5D6-458C-8826-D8CC1D3557B5}"/>
              </a:ext>
            </a:extLst>
          </p:cNvPr>
          <p:cNvSpPr/>
          <p:nvPr/>
        </p:nvSpPr>
        <p:spPr>
          <a:xfrm>
            <a:off x="9270491" y="2926599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get_current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get_depth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A5C86-C4C4-4C6F-A186-3A89D570DCA4}"/>
              </a:ext>
            </a:extLst>
          </p:cNvPr>
          <p:cNvSpPr/>
          <p:nvPr/>
        </p:nvSpPr>
        <p:spPr>
          <a:xfrm>
            <a:off x="6565472" y="234924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NeuralNetwork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BCC6E7-45C9-459D-8278-976E119F57C8}"/>
              </a:ext>
            </a:extLst>
          </p:cNvPr>
          <p:cNvSpPr/>
          <p:nvPr/>
        </p:nvSpPr>
        <p:spPr>
          <a:xfrm>
            <a:off x="6565472" y="2796477"/>
            <a:ext cx="2212848" cy="67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weights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biases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4DED6-B125-41CA-B57A-FA9623F0AE27}"/>
              </a:ext>
            </a:extLst>
          </p:cNvPr>
          <p:cNvSpPr/>
          <p:nvPr/>
        </p:nvSpPr>
        <p:spPr>
          <a:xfrm>
            <a:off x="6565472" y="3476182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Feed_forward</a:t>
            </a: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8229F-3A14-4145-A677-1594BE0CBAA7}"/>
              </a:ext>
            </a:extLst>
          </p:cNvPr>
          <p:cNvSpPr/>
          <p:nvPr/>
        </p:nvSpPr>
        <p:spPr>
          <a:xfrm>
            <a:off x="523990" y="984884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303AD-3033-4F7C-8626-5FE87FD3729B}"/>
              </a:ext>
            </a:extLst>
          </p:cNvPr>
          <p:cNvSpPr/>
          <p:nvPr/>
        </p:nvSpPr>
        <p:spPr>
          <a:xfrm>
            <a:off x="523990" y="1407278"/>
            <a:ext cx="2212848" cy="2642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Time, color, </a:t>
            </a:r>
            <a:r>
              <a:rPr lang="en-US" dirty="0" err="1">
                <a:solidFill>
                  <a:sysClr val="windowText" lastClr="000000"/>
                </a:solidFill>
              </a:rPr>
              <a:t>hullshape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pos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vel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acc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boat_vel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boat_acc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throttle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History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History_update_skip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27335-5149-4F2A-8C3B-DACE3D796A53}"/>
              </a:ext>
            </a:extLst>
          </p:cNvPr>
          <p:cNvSpPr/>
          <p:nvPr/>
        </p:nvSpPr>
        <p:spPr>
          <a:xfrm>
            <a:off x="523991" y="5611385"/>
            <a:ext cx="2212847" cy="448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/>
              <a:t>update_position</a:t>
            </a:r>
            <a:r>
              <a:rPr lang="en-US" sz="1500" dirty="0"/>
              <a:t>(</a:t>
            </a:r>
            <a:r>
              <a:rPr lang="en-US" sz="1500" dirty="0" err="1"/>
              <a:t>dt,n,vxy</a:t>
            </a:r>
            <a:r>
              <a:rPr lang="en-US" sz="1500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400EA-E36C-4B67-B653-454BECC67DA4}"/>
              </a:ext>
            </a:extLst>
          </p:cNvPr>
          <p:cNvSpPr/>
          <p:nvPr/>
        </p:nvSpPr>
        <p:spPr>
          <a:xfrm>
            <a:off x="523990" y="4023806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Physics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E14BB-AF38-4923-A5C6-5A10617920BA}"/>
              </a:ext>
            </a:extLst>
          </p:cNvPr>
          <p:cNvSpPr/>
          <p:nvPr/>
        </p:nvSpPr>
        <p:spPr>
          <a:xfrm>
            <a:off x="523990" y="959221"/>
            <a:ext cx="2203576" cy="510022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A55F9-6C87-4A86-A2F9-D1E4B7F5B46C}"/>
              </a:ext>
            </a:extLst>
          </p:cNvPr>
          <p:cNvSpPr/>
          <p:nvPr/>
        </p:nvSpPr>
        <p:spPr>
          <a:xfrm>
            <a:off x="9270491" y="959222"/>
            <a:ext cx="2231390" cy="2551192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D9831-CEF0-46D2-9064-817DDD599251}"/>
              </a:ext>
            </a:extLst>
          </p:cNvPr>
          <p:cNvSpPr/>
          <p:nvPr/>
        </p:nvSpPr>
        <p:spPr>
          <a:xfrm>
            <a:off x="6591548" y="2349247"/>
            <a:ext cx="2231390" cy="1710749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98798F-C4D8-412A-B17D-D59E12564739}"/>
              </a:ext>
            </a:extLst>
          </p:cNvPr>
          <p:cNvSpPr/>
          <p:nvPr/>
        </p:nvSpPr>
        <p:spPr>
          <a:xfrm>
            <a:off x="3530888" y="1636282"/>
            <a:ext cx="2231390" cy="45070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D5A77-1217-4C8F-8D0A-C9EA8AB613CC}"/>
              </a:ext>
            </a:extLst>
          </p:cNvPr>
          <p:cNvSpPr/>
          <p:nvPr/>
        </p:nvSpPr>
        <p:spPr>
          <a:xfrm>
            <a:off x="3531984" y="2733826"/>
            <a:ext cx="2231390" cy="473812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71168-F5EB-42A6-84FD-CA381A86C04D}"/>
              </a:ext>
            </a:extLst>
          </p:cNvPr>
          <p:cNvSpPr/>
          <p:nvPr/>
        </p:nvSpPr>
        <p:spPr>
          <a:xfrm>
            <a:off x="3219737" y="959220"/>
            <a:ext cx="2835021" cy="4302771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98124-A10C-4CC8-A3FB-7EE7FAB90C0A}"/>
              </a:ext>
            </a:extLst>
          </p:cNvPr>
          <p:cNvSpPr/>
          <p:nvPr/>
        </p:nvSpPr>
        <p:spPr>
          <a:xfrm>
            <a:off x="3548951" y="2195702"/>
            <a:ext cx="2222119" cy="448056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12B7C9-1D00-4F40-8701-6BDE4CF6FD5F}"/>
              </a:ext>
            </a:extLst>
          </p:cNvPr>
          <p:cNvSpPr/>
          <p:nvPr/>
        </p:nvSpPr>
        <p:spPr>
          <a:xfrm>
            <a:off x="3545927" y="3323462"/>
            <a:ext cx="2222119" cy="448056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F53DD-04E4-4452-A2C2-D0F96D189F66}"/>
              </a:ext>
            </a:extLst>
          </p:cNvPr>
          <p:cNvSpPr/>
          <p:nvPr/>
        </p:nvSpPr>
        <p:spPr>
          <a:xfrm>
            <a:off x="6591548" y="4331555"/>
            <a:ext cx="2222119" cy="2381415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AE0D11-8D60-4034-A483-053CEC3696BC}"/>
              </a:ext>
            </a:extLst>
          </p:cNvPr>
          <p:cNvSpPr/>
          <p:nvPr/>
        </p:nvSpPr>
        <p:spPr>
          <a:xfrm>
            <a:off x="6591548" y="965699"/>
            <a:ext cx="2222119" cy="1112213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49630-1324-4848-A53E-C33BE48B2E92}"/>
              </a:ext>
            </a:extLst>
          </p:cNvPr>
          <p:cNvSpPr/>
          <p:nvPr/>
        </p:nvSpPr>
        <p:spPr>
          <a:xfrm>
            <a:off x="396194" y="113401"/>
            <a:ext cx="7464129" cy="662815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0EA56-7D33-41FD-BABA-91C24F0BE361}"/>
              </a:ext>
            </a:extLst>
          </p:cNvPr>
          <p:cNvSpPr/>
          <p:nvPr/>
        </p:nvSpPr>
        <p:spPr>
          <a:xfrm>
            <a:off x="9270491" y="3715784"/>
            <a:ext cx="2222119" cy="2992727"/>
          </a:xfrm>
          <a:prstGeom prst="rect">
            <a:avLst/>
          </a:prstGeom>
          <a:noFill/>
          <a:ln w="76200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BBDF3-FBCE-4557-B50C-2FACDAAAB766}"/>
              </a:ext>
            </a:extLst>
          </p:cNvPr>
          <p:cNvCxnSpPr>
            <a:cxnSpLocks/>
          </p:cNvCxnSpPr>
          <p:nvPr/>
        </p:nvCxnSpPr>
        <p:spPr>
          <a:xfrm>
            <a:off x="2145324" y="1648586"/>
            <a:ext cx="69153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8794C9-51F5-4444-B172-3C8EA7256E37}"/>
              </a:ext>
            </a:extLst>
          </p:cNvPr>
          <p:cNvSpPr/>
          <p:nvPr/>
        </p:nvSpPr>
        <p:spPr>
          <a:xfrm>
            <a:off x="2804747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BE4BF-CE7B-4373-8FE8-E5B7D5EEB922}"/>
              </a:ext>
            </a:extLst>
          </p:cNvPr>
          <p:cNvSpPr/>
          <p:nvPr/>
        </p:nvSpPr>
        <p:spPr>
          <a:xfrm>
            <a:off x="3191608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6A103-4874-4319-846D-7F03AEDC59C4}"/>
              </a:ext>
            </a:extLst>
          </p:cNvPr>
          <p:cNvSpPr/>
          <p:nvPr/>
        </p:nvSpPr>
        <p:spPr>
          <a:xfrm>
            <a:off x="3578469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D3D5FB-29F6-40A2-8DEC-18F1C5657A47}"/>
              </a:ext>
            </a:extLst>
          </p:cNvPr>
          <p:cNvSpPr/>
          <p:nvPr/>
        </p:nvSpPr>
        <p:spPr>
          <a:xfrm>
            <a:off x="3965330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45693-1A68-4D0F-A3F8-286024F08828}"/>
              </a:ext>
            </a:extLst>
          </p:cNvPr>
          <p:cNvSpPr/>
          <p:nvPr/>
        </p:nvSpPr>
        <p:spPr>
          <a:xfrm>
            <a:off x="4352191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CAA81-4564-4D2B-96AE-5C369CC74AB5}"/>
              </a:ext>
            </a:extLst>
          </p:cNvPr>
          <p:cNvSpPr/>
          <p:nvPr/>
        </p:nvSpPr>
        <p:spPr>
          <a:xfrm>
            <a:off x="4739052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711DC-CDE9-4F6A-8370-45633A7C8C25}"/>
              </a:ext>
            </a:extLst>
          </p:cNvPr>
          <p:cNvSpPr/>
          <p:nvPr/>
        </p:nvSpPr>
        <p:spPr>
          <a:xfrm>
            <a:off x="5125913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7E9AC-AAEF-4C35-9BAE-A28ED779AC7D}"/>
              </a:ext>
            </a:extLst>
          </p:cNvPr>
          <p:cNvSpPr/>
          <p:nvPr/>
        </p:nvSpPr>
        <p:spPr>
          <a:xfrm>
            <a:off x="5512774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B2534-92D3-412B-94A3-FCB915C79EC6}"/>
              </a:ext>
            </a:extLst>
          </p:cNvPr>
          <p:cNvSpPr/>
          <p:nvPr/>
        </p:nvSpPr>
        <p:spPr>
          <a:xfrm>
            <a:off x="5899635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7068B-68F4-4FC5-A3A4-0F11C12CB336}"/>
              </a:ext>
            </a:extLst>
          </p:cNvPr>
          <p:cNvSpPr/>
          <p:nvPr/>
        </p:nvSpPr>
        <p:spPr>
          <a:xfrm>
            <a:off x="6286496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CC7E2-CF2F-4566-9137-1922CF4F4217}"/>
              </a:ext>
            </a:extLst>
          </p:cNvPr>
          <p:cNvSpPr/>
          <p:nvPr/>
        </p:nvSpPr>
        <p:spPr>
          <a:xfrm>
            <a:off x="6673357" y="1195782"/>
            <a:ext cx="386861" cy="905608"/>
          </a:xfrm>
          <a:prstGeom prst="rect">
            <a:avLst/>
          </a:prstGeom>
          <a:solidFill>
            <a:srgbClr val="09FF3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22C16-C10A-4A4B-92B1-A7A76DD3EEBA}"/>
              </a:ext>
            </a:extLst>
          </p:cNvPr>
          <p:cNvSpPr/>
          <p:nvPr/>
        </p:nvSpPr>
        <p:spPr>
          <a:xfrm>
            <a:off x="7060218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C724-0BFB-4241-A5E9-1248B6962214}"/>
              </a:ext>
            </a:extLst>
          </p:cNvPr>
          <p:cNvSpPr/>
          <p:nvPr/>
        </p:nvSpPr>
        <p:spPr>
          <a:xfrm>
            <a:off x="7447079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4ACAA-EC90-45EF-8F3B-7A7EBDCB19BC}"/>
              </a:ext>
            </a:extLst>
          </p:cNvPr>
          <p:cNvSpPr txBox="1"/>
          <p:nvPr/>
        </p:nvSpPr>
        <p:spPr>
          <a:xfrm>
            <a:off x="2726675" y="882500"/>
            <a:ext cx="58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gate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2B18E-5FDA-459E-BE2F-1BB02E48D7F5}"/>
              </a:ext>
            </a:extLst>
          </p:cNvPr>
          <p:cNvSpPr txBox="1"/>
          <p:nvPr/>
        </p:nvSpPr>
        <p:spPr>
          <a:xfrm>
            <a:off x="4158760" y="3006339"/>
            <a:ext cx="5987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</a:t>
            </a:r>
            <a:r>
              <a:rPr lang="en-US" dirty="0" err="1"/>
              <a:t>Current_gate</a:t>
            </a:r>
            <a:r>
              <a:rPr lang="en-US" dirty="0"/>
              <a:t> = 0</a:t>
            </a:r>
          </a:p>
          <a:p>
            <a:r>
              <a:rPr lang="en-US" dirty="0" err="1"/>
              <a:t>is_data</a:t>
            </a:r>
            <a:r>
              <a:rPr lang="en-US" dirty="0"/>
              <a:t> = True</a:t>
            </a:r>
          </a:p>
          <a:p>
            <a:r>
              <a:rPr lang="en-US" dirty="0"/>
              <a:t>While </a:t>
            </a:r>
            <a:r>
              <a:rPr lang="en-US" dirty="0" err="1"/>
              <a:t>is_data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first_calc</a:t>
            </a:r>
            <a:r>
              <a:rPr lang="en-US" dirty="0"/>
              <a:t> or different_ </a:t>
            </a:r>
            <a:r>
              <a:rPr lang="en-US" dirty="0" err="1"/>
              <a:t>survey_line_num</a:t>
            </a:r>
            <a:r>
              <a:rPr lang="en-US" dirty="0"/>
              <a:t> from last gate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 downline speed, offline position for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points within 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is_data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Calculate fitness score in gate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Current_gate</a:t>
            </a:r>
            <a:r>
              <a:rPr lang="en-US" dirty="0"/>
              <a:t> ++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4501A9-E021-4A94-9BF1-70A3DAEACA4C}"/>
              </a:ext>
            </a:extLst>
          </p:cNvPr>
          <p:cNvSpPr/>
          <p:nvPr/>
        </p:nvSpPr>
        <p:spPr>
          <a:xfrm>
            <a:off x="7833940" y="1195782"/>
            <a:ext cx="386861" cy="90560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D560E-A9A4-4BC1-9A31-A2BADAB2C244}"/>
              </a:ext>
            </a:extLst>
          </p:cNvPr>
          <p:cNvSpPr txBox="1"/>
          <p:nvPr/>
        </p:nvSpPr>
        <p:spPr>
          <a:xfrm>
            <a:off x="2061403" y="19167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D293-A79A-48E8-8808-B86C79350F7E}"/>
              </a:ext>
            </a:extLst>
          </p:cNvPr>
          <p:cNvSpPr txBox="1"/>
          <p:nvPr/>
        </p:nvSpPr>
        <p:spPr>
          <a:xfrm>
            <a:off x="8339674" y="19167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runout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00D891F-3CD9-4A40-AC33-96493A0FF028}"/>
              </a:ext>
            </a:extLst>
          </p:cNvPr>
          <p:cNvSpPr/>
          <p:nvPr/>
        </p:nvSpPr>
        <p:spPr>
          <a:xfrm rot="16200000">
            <a:off x="2363500" y="1541611"/>
            <a:ext cx="162618" cy="587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5B52965-E1D4-4CE4-B1F7-BC864C62620B}"/>
              </a:ext>
            </a:extLst>
          </p:cNvPr>
          <p:cNvSpPr/>
          <p:nvPr/>
        </p:nvSpPr>
        <p:spPr>
          <a:xfrm rot="16200000">
            <a:off x="8561603" y="1457231"/>
            <a:ext cx="202205" cy="795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536115B-40D3-4B43-BA2C-3DFD932E8B3D}"/>
              </a:ext>
            </a:extLst>
          </p:cNvPr>
          <p:cNvSpPr/>
          <p:nvPr/>
        </p:nvSpPr>
        <p:spPr>
          <a:xfrm>
            <a:off x="1485897" y="1400214"/>
            <a:ext cx="7280031" cy="863795"/>
          </a:xfrm>
          <a:custGeom>
            <a:avLst/>
            <a:gdLst>
              <a:gd name="connsiteX0" fmla="*/ 0 w 7280031"/>
              <a:gd name="connsiteY0" fmla="*/ 591233 h 863795"/>
              <a:gd name="connsiteX1" fmla="*/ 61546 w 7280031"/>
              <a:gd name="connsiteY1" fmla="*/ 564856 h 863795"/>
              <a:gd name="connsiteX2" fmla="*/ 123092 w 7280031"/>
              <a:gd name="connsiteY2" fmla="*/ 556064 h 863795"/>
              <a:gd name="connsiteX3" fmla="*/ 202223 w 7280031"/>
              <a:gd name="connsiteY3" fmla="*/ 538479 h 863795"/>
              <a:gd name="connsiteX4" fmla="*/ 536331 w 7280031"/>
              <a:gd name="connsiteY4" fmla="*/ 520895 h 863795"/>
              <a:gd name="connsiteX5" fmla="*/ 606669 w 7280031"/>
              <a:gd name="connsiteY5" fmla="*/ 503310 h 863795"/>
              <a:gd name="connsiteX6" fmla="*/ 633046 w 7280031"/>
              <a:gd name="connsiteY6" fmla="*/ 485725 h 863795"/>
              <a:gd name="connsiteX7" fmla="*/ 729761 w 7280031"/>
              <a:gd name="connsiteY7" fmla="*/ 459348 h 863795"/>
              <a:gd name="connsiteX8" fmla="*/ 1336431 w 7280031"/>
              <a:gd name="connsiteY8" fmla="*/ 468141 h 863795"/>
              <a:gd name="connsiteX9" fmla="*/ 1521069 w 7280031"/>
              <a:gd name="connsiteY9" fmla="*/ 450556 h 863795"/>
              <a:gd name="connsiteX10" fmla="*/ 1573823 w 7280031"/>
              <a:gd name="connsiteY10" fmla="*/ 406595 h 863795"/>
              <a:gd name="connsiteX11" fmla="*/ 1635369 w 7280031"/>
              <a:gd name="connsiteY11" fmla="*/ 371425 h 863795"/>
              <a:gd name="connsiteX12" fmla="*/ 1661746 w 7280031"/>
              <a:gd name="connsiteY12" fmla="*/ 353841 h 863795"/>
              <a:gd name="connsiteX13" fmla="*/ 1679331 w 7280031"/>
              <a:gd name="connsiteY13" fmla="*/ 327464 h 863795"/>
              <a:gd name="connsiteX14" fmla="*/ 1705708 w 7280031"/>
              <a:gd name="connsiteY14" fmla="*/ 318671 h 863795"/>
              <a:gd name="connsiteX15" fmla="*/ 1767254 w 7280031"/>
              <a:gd name="connsiteY15" fmla="*/ 292295 h 863795"/>
              <a:gd name="connsiteX16" fmla="*/ 1837592 w 7280031"/>
              <a:gd name="connsiteY16" fmla="*/ 257125 h 863795"/>
              <a:gd name="connsiteX17" fmla="*/ 1863969 w 7280031"/>
              <a:gd name="connsiteY17" fmla="*/ 239541 h 863795"/>
              <a:gd name="connsiteX18" fmla="*/ 1916723 w 7280031"/>
              <a:gd name="connsiteY18" fmla="*/ 221956 h 863795"/>
              <a:gd name="connsiteX19" fmla="*/ 1934308 w 7280031"/>
              <a:gd name="connsiteY19" fmla="*/ 195579 h 863795"/>
              <a:gd name="connsiteX20" fmla="*/ 1987061 w 7280031"/>
              <a:gd name="connsiteY20" fmla="*/ 177995 h 863795"/>
              <a:gd name="connsiteX21" fmla="*/ 2057400 w 7280031"/>
              <a:gd name="connsiteY21" fmla="*/ 134033 h 863795"/>
              <a:gd name="connsiteX22" fmla="*/ 2092569 w 7280031"/>
              <a:gd name="connsiteY22" fmla="*/ 116448 h 863795"/>
              <a:gd name="connsiteX23" fmla="*/ 2154115 w 7280031"/>
              <a:gd name="connsiteY23" fmla="*/ 90071 h 863795"/>
              <a:gd name="connsiteX24" fmla="*/ 2180492 w 7280031"/>
              <a:gd name="connsiteY24" fmla="*/ 63695 h 863795"/>
              <a:gd name="connsiteX25" fmla="*/ 2206869 w 7280031"/>
              <a:gd name="connsiteY25" fmla="*/ 54902 h 863795"/>
              <a:gd name="connsiteX26" fmla="*/ 2277208 w 7280031"/>
              <a:gd name="connsiteY26" fmla="*/ 28525 h 863795"/>
              <a:gd name="connsiteX27" fmla="*/ 2479431 w 7280031"/>
              <a:gd name="connsiteY27" fmla="*/ 19733 h 863795"/>
              <a:gd name="connsiteX28" fmla="*/ 2567354 w 7280031"/>
              <a:gd name="connsiteY28" fmla="*/ 37318 h 863795"/>
              <a:gd name="connsiteX29" fmla="*/ 2593731 w 7280031"/>
              <a:gd name="connsiteY29" fmla="*/ 46110 h 863795"/>
              <a:gd name="connsiteX30" fmla="*/ 2620108 w 7280031"/>
              <a:gd name="connsiteY30" fmla="*/ 63695 h 863795"/>
              <a:gd name="connsiteX31" fmla="*/ 2646485 w 7280031"/>
              <a:gd name="connsiteY31" fmla="*/ 72487 h 863795"/>
              <a:gd name="connsiteX32" fmla="*/ 2655277 w 7280031"/>
              <a:gd name="connsiteY32" fmla="*/ 98864 h 863795"/>
              <a:gd name="connsiteX33" fmla="*/ 2681654 w 7280031"/>
              <a:gd name="connsiteY33" fmla="*/ 125241 h 863795"/>
              <a:gd name="connsiteX34" fmla="*/ 2743200 w 7280031"/>
              <a:gd name="connsiteY34" fmla="*/ 160410 h 863795"/>
              <a:gd name="connsiteX35" fmla="*/ 2778369 w 7280031"/>
              <a:gd name="connsiteY35" fmla="*/ 195579 h 863795"/>
              <a:gd name="connsiteX36" fmla="*/ 2795954 w 7280031"/>
              <a:gd name="connsiteY36" fmla="*/ 221956 h 863795"/>
              <a:gd name="connsiteX37" fmla="*/ 2822331 w 7280031"/>
              <a:gd name="connsiteY37" fmla="*/ 248333 h 863795"/>
              <a:gd name="connsiteX38" fmla="*/ 2883877 w 7280031"/>
              <a:gd name="connsiteY38" fmla="*/ 283502 h 863795"/>
              <a:gd name="connsiteX39" fmla="*/ 2954215 w 7280031"/>
              <a:gd name="connsiteY39" fmla="*/ 327464 h 863795"/>
              <a:gd name="connsiteX40" fmla="*/ 2980592 w 7280031"/>
              <a:gd name="connsiteY40" fmla="*/ 345048 h 863795"/>
              <a:gd name="connsiteX41" fmla="*/ 3024554 w 7280031"/>
              <a:gd name="connsiteY41" fmla="*/ 362633 h 863795"/>
              <a:gd name="connsiteX42" fmla="*/ 3086100 w 7280031"/>
              <a:gd name="connsiteY42" fmla="*/ 397802 h 863795"/>
              <a:gd name="connsiteX43" fmla="*/ 3525715 w 7280031"/>
              <a:gd name="connsiteY43" fmla="*/ 406595 h 863795"/>
              <a:gd name="connsiteX44" fmla="*/ 3640015 w 7280031"/>
              <a:gd name="connsiteY44" fmla="*/ 432971 h 863795"/>
              <a:gd name="connsiteX45" fmla="*/ 3842238 w 7280031"/>
              <a:gd name="connsiteY45" fmla="*/ 415387 h 863795"/>
              <a:gd name="connsiteX46" fmla="*/ 3877408 w 7280031"/>
              <a:gd name="connsiteY46" fmla="*/ 389010 h 863795"/>
              <a:gd name="connsiteX47" fmla="*/ 3938954 w 7280031"/>
              <a:gd name="connsiteY47" fmla="*/ 362633 h 863795"/>
              <a:gd name="connsiteX48" fmla="*/ 3974123 w 7280031"/>
              <a:gd name="connsiteY48" fmla="*/ 318671 h 863795"/>
              <a:gd name="connsiteX49" fmla="*/ 4018085 w 7280031"/>
              <a:gd name="connsiteY49" fmla="*/ 292295 h 863795"/>
              <a:gd name="connsiteX50" fmla="*/ 4070838 w 7280031"/>
              <a:gd name="connsiteY50" fmla="*/ 257125 h 863795"/>
              <a:gd name="connsiteX51" fmla="*/ 4114800 w 7280031"/>
              <a:gd name="connsiteY51" fmla="*/ 230748 h 863795"/>
              <a:gd name="connsiteX52" fmla="*/ 4211515 w 7280031"/>
              <a:gd name="connsiteY52" fmla="*/ 169202 h 863795"/>
              <a:gd name="connsiteX53" fmla="*/ 4246685 w 7280031"/>
              <a:gd name="connsiteY53" fmla="*/ 160410 h 863795"/>
              <a:gd name="connsiteX54" fmla="*/ 4325815 w 7280031"/>
              <a:gd name="connsiteY54" fmla="*/ 134033 h 863795"/>
              <a:gd name="connsiteX55" fmla="*/ 4422531 w 7280031"/>
              <a:gd name="connsiteY55" fmla="*/ 107656 h 863795"/>
              <a:gd name="connsiteX56" fmla="*/ 4659923 w 7280031"/>
              <a:gd name="connsiteY56" fmla="*/ 134033 h 863795"/>
              <a:gd name="connsiteX57" fmla="*/ 4739054 w 7280031"/>
              <a:gd name="connsiteY57" fmla="*/ 177995 h 863795"/>
              <a:gd name="connsiteX58" fmla="*/ 4870938 w 7280031"/>
              <a:gd name="connsiteY58" fmla="*/ 230748 h 863795"/>
              <a:gd name="connsiteX59" fmla="*/ 4950069 w 7280031"/>
              <a:gd name="connsiteY59" fmla="*/ 274710 h 863795"/>
              <a:gd name="connsiteX60" fmla="*/ 4976446 w 7280031"/>
              <a:gd name="connsiteY60" fmla="*/ 301087 h 863795"/>
              <a:gd name="connsiteX61" fmla="*/ 5002823 w 7280031"/>
              <a:gd name="connsiteY61" fmla="*/ 309879 h 863795"/>
              <a:gd name="connsiteX62" fmla="*/ 5020408 w 7280031"/>
              <a:gd name="connsiteY62" fmla="*/ 336256 h 863795"/>
              <a:gd name="connsiteX63" fmla="*/ 5099538 w 7280031"/>
              <a:gd name="connsiteY63" fmla="*/ 415387 h 863795"/>
              <a:gd name="connsiteX64" fmla="*/ 5125915 w 7280031"/>
              <a:gd name="connsiteY64" fmla="*/ 441764 h 863795"/>
              <a:gd name="connsiteX65" fmla="*/ 5152292 w 7280031"/>
              <a:gd name="connsiteY65" fmla="*/ 468141 h 863795"/>
              <a:gd name="connsiteX66" fmla="*/ 5249008 w 7280031"/>
              <a:gd name="connsiteY66" fmla="*/ 538479 h 863795"/>
              <a:gd name="connsiteX67" fmla="*/ 5328138 w 7280031"/>
              <a:gd name="connsiteY67" fmla="*/ 600025 h 863795"/>
              <a:gd name="connsiteX68" fmla="*/ 5398477 w 7280031"/>
              <a:gd name="connsiteY68" fmla="*/ 670364 h 863795"/>
              <a:gd name="connsiteX69" fmla="*/ 5451231 w 7280031"/>
              <a:gd name="connsiteY69" fmla="*/ 714325 h 863795"/>
              <a:gd name="connsiteX70" fmla="*/ 5486400 w 7280031"/>
              <a:gd name="connsiteY70" fmla="*/ 731910 h 863795"/>
              <a:gd name="connsiteX71" fmla="*/ 5600700 w 7280031"/>
              <a:gd name="connsiteY71" fmla="*/ 758287 h 863795"/>
              <a:gd name="connsiteX72" fmla="*/ 5627077 w 7280031"/>
              <a:gd name="connsiteY72" fmla="*/ 775871 h 863795"/>
              <a:gd name="connsiteX73" fmla="*/ 5688623 w 7280031"/>
              <a:gd name="connsiteY73" fmla="*/ 793456 h 863795"/>
              <a:gd name="connsiteX74" fmla="*/ 5794131 w 7280031"/>
              <a:gd name="connsiteY74" fmla="*/ 828625 h 863795"/>
              <a:gd name="connsiteX75" fmla="*/ 5846885 w 7280031"/>
              <a:gd name="connsiteY75" fmla="*/ 837418 h 863795"/>
              <a:gd name="connsiteX76" fmla="*/ 5908431 w 7280031"/>
              <a:gd name="connsiteY76" fmla="*/ 846210 h 863795"/>
              <a:gd name="connsiteX77" fmla="*/ 6013938 w 7280031"/>
              <a:gd name="connsiteY77" fmla="*/ 863795 h 863795"/>
              <a:gd name="connsiteX78" fmla="*/ 6180992 w 7280031"/>
              <a:gd name="connsiteY78" fmla="*/ 855002 h 863795"/>
              <a:gd name="connsiteX79" fmla="*/ 6242538 w 7280031"/>
              <a:gd name="connsiteY79" fmla="*/ 828625 h 863795"/>
              <a:gd name="connsiteX80" fmla="*/ 6400800 w 7280031"/>
              <a:gd name="connsiteY80" fmla="*/ 731910 h 863795"/>
              <a:gd name="connsiteX81" fmla="*/ 6690946 w 7280031"/>
              <a:gd name="connsiteY81" fmla="*/ 600025 h 863795"/>
              <a:gd name="connsiteX82" fmla="*/ 6831623 w 7280031"/>
              <a:gd name="connsiteY82" fmla="*/ 538479 h 863795"/>
              <a:gd name="connsiteX83" fmla="*/ 6884377 w 7280031"/>
              <a:gd name="connsiteY83" fmla="*/ 503310 h 863795"/>
              <a:gd name="connsiteX84" fmla="*/ 6928338 w 7280031"/>
              <a:gd name="connsiteY84" fmla="*/ 494518 h 863795"/>
              <a:gd name="connsiteX85" fmla="*/ 7060223 w 7280031"/>
              <a:gd name="connsiteY85" fmla="*/ 450556 h 863795"/>
              <a:gd name="connsiteX86" fmla="*/ 7192108 w 7280031"/>
              <a:gd name="connsiteY86" fmla="*/ 424179 h 863795"/>
              <a:gd name="connsiteX87" fmla="*/ 7271238 w 7280031"/>
              <a:gd name="connsiteY87" fmla="*/ 362633 h 863795"/>
              <a:gd name="connsiteX88" fmla="*/ 7280031 w 7280031"/>
              <a:gd name="connsiteY88" fmla="*/ 345048 h 8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280031" h="863795">
                <a:moveTo>
                  <a:pt x="0" y="591233"/>
                </a:moveTo>
                <a:cubicBezTo>
                  <a:pt x="20515" y="582441"/>
                  <a:pt x="40085" y="570988"/>
                  <a:pt x="61546" y="564856"/>
                </a:cubicBezTo>
                <a:cubicBezTo>
                  <a:pt x="81472" y="559163"/>
                  <a:pt x="102723" y="559883"/>
                  <a:pt x="123092" y="556064"/>
                </a:cubicBezTo>
                <a:cubicBezTo>
                  <a:pt x="149650" y="551084"/>
                  <a:pt x="175533" y="542693"/>
                  <a:pt x="202223" y="538479"/>
                </a:cubicBezTo>
                <a:cubicBezTo>
                  <a:pt x="291470" y="524387"/>
                  <a:pt x="484808" y="522735"/>
                  <a:pt x="536331" y="520895"/>
                </a:cubicBezTo>
                <a:cubicBezTo>
                  <a:pt x="559777" y="515033"/>
                  <a:pt x="586560" y="516716"/>
                  <a:pt x="606669" y="503310"/>
                </a:cubicBezTo>
                <a:cubicBezTo>
                  <a:pt x="615461" y="497448"/>
                  <a:pt x="623390" y="490017"/>
                  <a:pt x="633046" y="485725"/>
                </a:cubicBezTo>
                <a:cubicBezTo>
                  <a:pt x="669549" y="469502"/>
                  <a:pt x="692156" y="466870"/>
                  <a:pt x="729761" y="459348"/>
                </a:cubicBezTo>
                <a:lnTo>
                  <a:pt x="1336431" y="468141"/>
                </a:lnTo>
                <a:cubicBezTo>
                  <a:pt x="1476023" y="468141"/>
                  <a:pt x="1449466" y="474423"/>
                  <a:pt x="1521069" y="450556"/>
                </a:cubicBezTo>
                <a:cubicBezTo>
                  <a:pt x="1586559" y="406895"/>
                  <a:pt x="1506125" y="463010"/>
                  <a:pt x="1573823" y="406595"/>
                </a:cubicBezTo>
                <a:cubicBezTo>
                  <a:pt x="1597192" y="387121"/>
                  <a:pt x="1608006" y="387061"/>
                  <a:pt x="1635369" y="371425"/>
                </a:cubicBezTo>
                <a:cubicBezTo>
                  <a:pt x="1644544" y="366182"/>
                  <a:pt x="1652954" y="359702"/>
                  <a:pt x="1661746" y="353841"/>
                </a:cubicBezTo>
                <a:cubicBezTo>
                  <a:pt x="1667608" y="345049"/>
                  <a:pt x="1671079" y="334065"/>
                  <a:pt x="1679331" y="327464"/>
                </a:cubicBezTo>
                <a:cubicBezTo>
                  <a:pt x="1686568" y="321674"/>
                  <a:pt x="1697418" y="322816"/>
                  <a:pt x="1705708" y="318671"/>
                </a:cubicBezTo>
                <a:cubicBezTo>
                  <a:pt x="1766423" y="288314"/>
                  <a:pt x="1694065" y="310592"/>
                  <a:pt x="1767254" y="292295"/>
                </a:cubicBezTo>
                <a:cubicBezTo>
                  <a:pt x="1817279" y="242270"/>
                  <a:pt x="1765716" y="284079"/>
                  <a:pt x="1837592" y="257125"/>
                </a:cubicBezTo>
                <a:cubicBezTo>
                  <a:pt x="1847486" y="253415"/>
                  <a:pt x="1854313" y="243833"/>
                  <a:pt x="1863969" y="239541"/>
                </a:cubicBezTo>
                <a:cubicBezTo>
                  <a:pt x="1880907" y="232013"/>
                  <a:pt x="1916723" y="221956"/>
                  <a:pt x="1916723" y="221956"/>
                </a:cubicBezTo>
                <a:cubicBezTo>
                  <a:pt x="1922585" y="213164"/>
                  <a:pt x="1925347" y="201180"/>
                  <a:pt x="1934308" y="195579"/>
                </a:cubicBezTo>
                <a:cubicBezTo>
                  <a:pt x="1950026" y="185755"/>
                  <a:pt x="1987061" y="177995"/>
                  <a:pt x="1987061" y="177995"/>
                </a:cubicBezTo>
                <a:cubicBezTo>
                  <a:pt x="2014546" y="159671"/>
                  <a:pt x="2025580" y="151711"/>
                  <a:pt x="2057400" y="134033"/>
                </a:cubicBezTo>
                <a:cubicBezTo>
                  <a:pt x="2068857" y="127668"/>
                  <a:pt x="2080522" y="121611"/>
                  <a:pt x="2092569" y="116448"/>
                </a:cubicBezTo>
                <a:cubicBezTo>
                  <a:pt x="2121274" y="104146"/>
                  <a:pt x="2124949" y="110904"/>
                  <a:pt x="2154115" y="90071"/>
                </a:cubicBezTo>
                <a:cubicBezTo>
                  <a:pt x="2164233" y="82844"/>
                  <a:pt x="2170146" y="70592"/>
                  <a:pt x="2180492" y="63695"/>
                </a:cubicBezTo>
                <a:cubicBezTo>
                  <a:pt x="2188203" y="58554"/>
                  <a:pt x="2198350" y="58553"/>
                  <a:pt x="2206869" y="54902"/>
                </a:cubicBezTo>
                <a:cubicBezTo>
                  <a:pt x="2271234" y="27317"/>
                  <a:pt x="2212369" y="44736"/>
                  <a:pt x="2277208" y="28525"/>
                </a:cubicBezTo>
                <a:cubicBezTo>
                  <a:pt x="2351202" y="-20803"/>
                  <a:pt x="2299780" y="5914"/>
                  <a:pt x="2479431" y="19733"/>
                </a:cubicBezTo>
                <a:cubicBezTo>
                  <a:pt x="2503075" y="21552"/>
                  <a:pt x="2542701" y="30274"/>
                  <a:pt x="2567354" y="37318"/>
                </a:cubicBezTo>
                <a:cubicBezTo>
                  <a:pt x="2576265" y="39864"/>
                  <a:pt x="2584939" y="43179"/>
                  <a:pt x="2593731" y="46110"/>
                </a:cubicBezTo>
                <a:cubicBezTo>
                  <a:pt x="2602523" y="51972"/>
                  <a:pt x="2610656" y="58969"/>
                  <a:pt x="2620108" y="63695"/>
                </a:cubicBezTo>
                <a:cubicBezTo>
                  <a:pt x="2628397" y="67840"/>
                  <a:pt x="2639932" y="65934"/>
                  <a:pt x="2646485" y="72487"/>
                </a:cubicBezTo>
                <a:cubicBezTo>
                  <a:pt x="2653038" y="79040"/>
                  <a:pt x="2650136" y="91153"/>
                  <a:pt x="2655277" y="98864"/>
                </a:cubicBezTo>
                <a:cubicBezTo>
                  <a:pt x="2662174" y="109210"/>
                  <a:pt x="2672102" y="117281"/>
                  <a:pt x="2681654" y="125241"/>
                </a:cubicBezTo>
                <a:cubicBezTo>
                  <a:pt x="2700292" y="140773"/>
                  <a:pt x="2721705" y="149662"/>
                  <a:pt x="2743200" y="160410"/>
                </a:cubicBezTo>
                <a:cubicBezTo>
                  <a:pt x="2762382" y="217959"/>
                  <a:pt x="2735740" y="161476"/>
                  <a:pt x="2778369" y="195579"/>
                </a:cubicBezTo>
                <a:cubicBezTo>
                  <a:pt x="2786621" y="202180"/>
                  <a:pt x="2789189" y="213838"/>
                  <a:pt x="2795954" y="221956"/>
                </a:cubicBezTo>
                <a:cubicBezTo>
                  <a:pt x="2803914" y="231508"/>
                  <a:pt x="2812779" y="240373"/>
                  <a:pt x="2822331" y="248333"/>
                </a:cubicBezTo>
                <a:cubicBezTo>
                  <a:pt x="2840974" y="263869"/>
                  <a:pt x="2862375" y="272751"/>
                  <a:pt x="2883877" y="283502"/>
                </a:cubicBezTo>
                <a:cubicBezTo>
                  <a:pt x="2930159" y="329784"/>
                  <a:pt x="2887610" y="294161"/>
                  <a:pt x="2954215" y="327464"/>
                </a:cubicBezTo>
                <a:cubicBezTo>
                  <a:pt x="2963666" y="332190"/>
                  <a:pt x="2971141" y="340322"/>
                  <a:pt x="2980592" y="345048"/>
                </a:cubicBezTo>
                <a:cubicBezTo>
                  <a:pt x="2994709" y="352106"/>
                  <a:pt x="3010757" y="354968"/>
                  <a:pt x="3024554" y="362633"/>
                </a:cubicBezTo>
                <a:cubicBezTo>
                  <a:pt x="3046774" y="374978"/>
                  <a:pt x="3058700" y="396768"/>
                  <a:pt x="3086100" y="397802"/>
                </a:cubicBezTo>
                <a:cubicBezTo>
                  <a:pt x="3232563" y="403329"/>
                  <a:pt x="3379177" y="403664"/>
                  <a:pt x="3525715" y="406595"/>
                </a:cubicBezTo>
                <a:cubicBezTo>
                  <a:pt x="3548916" y="413224"/>
                  <a:pt x="3612576" y="433917"/>
                  <a:pt x="3640015" y="432971"/>
                </a:cubicBezTo>
                <a:cubicBezTo>
                  <a:pt x="3707637" y="430639"/>
                  <a:pt x="3774830" y="421248"/>
                  <a:pt x="3842238" y="415387"/>
                </a:cubicBezTo>
                <a:cubicBezTo>
                  <a:pt x="3853961" y="406595"/>
                  <a:pt x="3864543" y="396027"/>
                  <a:pt x="3877408" y="389010"/>
                </a:cubicBezTo>
                <a:cubicBezTo>
                  <a:pt x="3897003" y="378322"/>
                  <a:pt x="3920903" y="375761"/>
                  <a:pt x="3938954" y="362633"/>
                </a:cubicBezTo>
                <a:cubicBezTo>
                  <a:pt x="3954131" y="351595"/>
                  <a:pt x="3960097" y="331138"/>
                  <a:pt x="3974123" y="318671"/>
                </a:cubicBezTo>
                <a:cubicBezTo>
                  <a:pt x="3986896" y="307318"/>
                  <a:pt x="4003668" y="301470"/>
                  <a:pt x="4018085" y="292295"/>
                </a:cubicBezTo>
                <a:cubicBezTo>
                  <a:pt x="4035915" y="280949"/>
                  <a:pt x="4053008" y="268471"/>
                  <a:pt x="4070838" y="257125"/>
                </a:cubicBezTo>
                <a:cubicBezTo>
                  <a:pt x="4085256" y="247950"/>
                  <a:pt x="4100581" y="240227"/>
                  <a:pt x="4114800" y="230748"/>
                </a:cubicBezTo>
                <a:cubicBezTo>
                  <a:pt x="4164735" y="197458"/>
                  <a:pt x="4143916" y="199928"/>
                  <a:pt x="4211515" y="169202"/>
                </a:cubicBezTo>
                <a:cubicBezTo>
                  <a:pt x="4222516" y="164202"/>
                  <a:pt x="4235135" y="163964"/>
                  <a:pt x="4246685" y="160410"/>
                </a:cubicBezTo>
                <a:cubicBezTo>
                  <a:pt x="4273259" y="152233"/>
                  <a:pt x="4298842" y="140776"/>
                  <a:pt x="4325815" y="134033"/>
                </a:cubicBezTo>
                <a:cubicBezTo>
                  <a:pt x="4381684" y="120066"/>
                  <a:pt x="4349366" y="128561"/>
                  <a:pt x="4422531" y="107656"/>
                </a:cubicBezTo>
                <a:cubicBezTo>
                  <a:pt x="4501662" y="116448"/>
                  <a:pt x="4581321" y="121355"/>
                  <a:pt x="4659923" y="134033"/>
                </a:cubicBezTo>
                <a:cubicBezTo>
                  <a:pt x="4672981" y="136139"/>
                  <a:pt x="4732612" y="175022"/>
                  <a:pt x="4739054" y="177995"/>
                </a:cubicBezTo>
                <a:cubicBezTo>
                  <a:pt x="4797412" y="204929"/>
                  <a:pt x="4815684" y="200995"/>
                  <a:pt x="4870938" y="230748"/>
                </a:cubicBezTo>
                <a:cubicBezTo>
                  <a:pt x="4969192" y="283655"/>
                  <a:pt x="4887071" y="253711"/>
                  <a:pt x="4950069" y="274710"/>
                </a:cubicBezTo>
                <a:cubicBezTo>
                  <a:pt x="4958861" y="283502"/>
                  <a:pt x="4966100" y="294190"/>
                  <a:pt x="4976446" y="301087"/>
                </a:cubicBezTo>
                <a:cubicBezTo>
                  <a:pt x="4984157" y="306228"/>
                  <a:pt x="4995586" y="304089"/>
                  <a:pt x="5002823" y="309879"/>
                </a:cubicBezTo>
                <a:cubicBezTo>
                  <a:pt x="5011075" y="316480"/>
                  <a:pt x="5013268" y="328466"/>
                  <a:pt x="5020408" y="336256"/>
                </a:cubicBezTo>
                <a:cubicBezTo>
                  <a:pt x="5045614" y="363754"/>
                  <a:pt x="5073161" y="389010"/>
                  <a:pt x="5099538" y="415387"/>
                </a:cubicBezTo>
                <a:lnTo>
                  <a:pt x="5125915" y="441764"/>
                </a:lnTo>
                <a:cubicBezTo>
                  <a:pt x="5134707" y="450556"/>
                  <a:pt x="5142236" y="460828"/>
                  <a:pt x="5152292" y="468141"/>
                </a:cubicBezTo>
                <a:cubicBezTo>
                  <a:pt x="5184531" y="491587"/>
                  <a:pt x="5217542" y="514005"/>
                  <a:pt x="5249008" y="538479"/>
                </a:cubicBezTo>
                <a:lnTo>
                  <a:pt x="5328138" y="600025"/>
                </a:lnTo>
                <a:cubicBezTo>
                  <a:pt x="5372899" y="674627"/>
                  <a:pt x="5330269" y="619209"/>
                  <a:pt x="5398477" y="670364"/>
                </a:cubicBezTo>
                <a:cubicBezTo>
                  <a:pt x="5456674" y="714012"/>
                  <a:pt x="5393816" y="681517"/>
                  <a:pt x="5451231" y="714325"/>
                </a:cubicBezTo>
                <a:cubicBezTo>
                  <a:pt x="5462611" y="720828"/>
                  <a:pt x="5473966" y="727765"/>
                  <a:pt x="5486400" y="731910"/>
                </a:cubicBezTo>
                <a:cubicBezTo>
                  <a:pt x="5518219" y="742517"/>
                  <a:pt x="5565823" y="751312"/>
                  <a:pt x="5600700" y="758287"/>
                </a:cubicBezTo>
                <a:cubicBezTo>
                  <a:pt x="5609492" y="764148"/>
                  <a:pt x="5617626" y="771145"/>
                  <a:pt x="5627077" y="775871"/>
                </a:cubicBezTo>
                <a:cubicBezTo>
                  <a:pt x="5641857" y="783261"/>
                  <a:pt x="5674529" y="789228"/>
                  <a:pt x="5688623" y="793456"/>
                </a:cubicBezTo>
                <a:lnTo>
                  <a:pt x="5794131" y="828625"/>
                </a:lnTo>
                <a:lnTo>
                  <a:pt x="5846885" y="837418"/>
                </a:lnTo>
                <a:cubicBezTo>
                  <a:pt x="5867368" y="840569"/>
                  <a:pt x="5887961" y="842978"/>
                  <a:pt x="5908431" y="846210"/>
                </a:cubicBezTo>
                <a:lnTo>
                  <a:pt x="6013938" y="863795"/>
                </a:lnTo>
                <a:cubicBezTo>
                  <a:pt x="6069623" y="860864"/>
                  <a:pt x="6125879" y="863481"/>
                  <a:pt x="6180992" y="855002"/>
                </a:cubicBezTo>
                <a:cubicBezTo>
                  <a:pt x="6203052" y="851608"/>
                  <a:pt x="6222574" y="838607"/>
                  <a:pt x="6242538" y="828625"/>
                </a:cubicBezTo>
                <a:cubicBezTo>
                  <a:pt x="6483363" y="708214"/>
                  <a:pt x="6155800" y="865547"/>
                  <a:pt x="6400800" y="731910"/>
                </a:cubicBezTo>
                <a:cubicBezTo>
                  <a:pt x="6762263" y="534748"/>
                  <a:pt x="6492811" y="679279"/>
                  <a:pt x="6690946" y="600025"/>
                </a:cubicBezTo>
                <a:cubicBezTo>
                  <a:pt x="6738469" y="581016"/>
                  <a:pt x="6789035" y="566870"/>
                  <a:pt x="6831623" y="538479"/>
                </a:cubicBezTo>
                <a:cubicBezTo>
                  <a:pt x="6849208" y="526756"/>
                  <a:pt x="6865137" y="512055"/>
                  <a:pt x="6884377" y="503310"/>
                </a:cubicBezTo>
                <a:cubicBezTo>
                  <a:pt x="6897981" y="497126"/>
                  <a:pt x="6914024" y="498812"/>
                  <a:pt x="6928338" y="494518"/>
                </a:cubicBezTo>
                <a:cubicBezTo>
                  <a:pt x="6972723" y="481202"/>
                  <a:pt x="7015267" y="461795"/>
                  <a:pt x="7060223" y="450556"/>
                </a:cubicBezTo>
                <a:cubicBezTo>
                  <a:pt x="7150666" y="427945"/>
                  <a:pt x="7106636" y="436389"/>
                  <a:pt x="7192108" y="424179"/>
                </a:cubicBezTo>
                <a:cubicBezTo>
                  <a:pt x="7225109" y="402178"/>
                  <a:pt x="7247626" y="392148"/>
                  <a:pt x="7271238" y="362633"/>
                </a:cubicBezTo>
                <a:cubicBezTo>
                  <a:pt x="7275332" y="357516"/>
                  <a:pt x="7277100" y="350910"/>
                  <a:pt x="7280031" y="345048"/>
                </a:cubicBezTo>
              </a:path>
            </a:pathLst>
          </a:custGeom>
          <a:noFill/>
          <a:ln w="28575">
            <a:solidFill>
              <a:srgbClr val="F2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6E99C-15D0-476D-B3ED-79D6C0902F0F}"/>
              </a:ext>
            </a:extLst>
          </p:cNvPr>
          <p:cNvSpPr txBox="1"/>
          <p:nvPr/>
        </p:nvSpPr>
        <p:spPr>
          <a:xfrm>
            <a:off x="699242" y="2554193"/>
            <a:ext cx="24150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score_gates</a:t>
            </a:r>
            <a:r>
              <a:rPr lang="en-US" dirty="0"/>
              <a:t>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Start_xy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Azimuth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survey_line_num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Start_downline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Downline_length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Offline_width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Offline_error_thresh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Speed_error_thresh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Poly_corners</a:t>
            </a:r>
            <a:endParaRPr lang="en-US" dirty="0"/>
          </a:p>
          <a:p>
            <a:r>
              <a:rPr lang="en-US" dirty="0" err="1"/>
              <a:t>Survey_lines</a:t>
            </a:r>
            <a:r>
              <a:rPr lang="en-US" dirty="0"/>
              <a:t>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</a:t>
            </a:r>
          </a:p>
          <a:p>
            <a:r>
              <a:rPr lang="en-US" dirty="0"/>
              <a:t>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221FF-75DF-4E8D-8C6B-B84066302D43}"/>
              </a:ext>
            </a:extLst>
          </p:cNvPr>
          <p:cNvSpPr txBox="1"/>
          <p:nvPr/>
        </p:nvSpPr>
        <p:spPr>
          <a:xfrm rot="20722961">
            <a:off x="7865329" y="631186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skipping gates</a:t>
            </a:r>
          </a:p>
        </p:txBody>
      </p:sp>
    </p:spTree>
    <p:extLst>
      <p:ext uri="{BB962C8B-B14F-4D97-AF65-F5344CB8AC3E}">
        <p14:creationId xmlns:p14="http://schemas.microsoft.com/office/powerpoint/2010/main" val="152475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10953</TotalTime>
  <Words>318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23</cp:revision>
  <dcterms:created xsi:type="dcterms:W3CDTF">2020-03-20T03:39:05Z</dcterms:created>
  <dcterms:modified xsi:type="dcterms:W3CDTF">2020-03-29T21:13:00Z</dcterms:modified>
</cp:coreProperties>
</file>