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>
        <p:scale>
          <a:sx n="125" d="100"/>
          <a:sy n="125" d="100"/>
        </p:scale>
        <p:origin x="7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1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9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17-4139-4525-8B90-AE22B653E51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168B-1F0D-4B4D-AF72-5F595D4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85" y="-107951"/>
            <a:ext cx="7397917" cy="62547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08200" y="2144416"/>
            <a:ext cx="2509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EO</a:t>
            </a:r>
          </a:p>
          <a:p>
            <a:r>
              <a:rPr lang="en-US" dirty="0" smtClean="0"/>
              <a:t>Button to Place Camera</a:t>
            </a:r>
          </a:p>
          <a:p>
            <a:r>
              <a:rPr lang="en-US" dirty="0" smtClean="0"/>
              <a:t>Altitude + slider</a:t>
            </a:r>
          </a:p>
          <a:p>
            <a:r>
              <a:rPr lang="en-US" dirty="0" err="1" smtClean="0"/>
              <a:t>Btn</a:t>
            </a:r>
            <a:r>
              <a:rPr lang="en-US" dirty="0" smtClean="0"/>
              <a:t> to click position, E, N</a:t>
            </a:r>
          </a:p>
          <a:p>
            <a:r>
              <a:rPr lang="en-US" dirty="0" smtClean="0"/>
              <a:t>Roll + slider</a:t>
            </a:r>
          </a:p>
          <a:p>
            <a:r>
              <a:rPr lang="en-US" dirty="0" smtClean="0"/>
              <a:t>Pitch</a:t>
            </a:r>
            <a:r>
              <a:rPr lang="en-US" dirty="0" smtClean="0"/>
              <a:t> + slider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Yaw</a:t>
            </a:r>
            <a:r>
              <a:rPr lang="en-US" dirty="0" smtClean="0"/>
              <a:t> + slider</a:t>
            </a:r>
            <a:endParaRPr lang="en-US" dirty="0" smtClean="0"/>
          </a:p>
          <a:p>
            <a:r>
              <a:rPr lang="en-US" dirty="0" smtClean="0"/>
              <a:t>Sky visibility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08200" y="787400"/>
            <a:ext cx="1550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</a:p>
          <a:p>
            <a:r>
              <a:rPr lang="en-US" dirty="0" smtClean="0"/>
              <a:t>Dropdown</a:t>
            </a:r>
          </a:p>
          <a:p>
            <a:r>
              <a:rPr lang="en-US" dirty="0" smtClean="0"/>
              <a:t>{if custom}</a:t>
            </a:r>
          </a:p>
          <a:p>
            <a:r>
              <a:rPr lang="en-US" dirty="0" err="1" smtClean="0"/>
              <a:t>hfov</a:t>
            </a:r>
            <a:r>
              <a:rPr lang="en-US" dirty="0" smtClean="0"/>
              <a:t>, </a:t>
            </a:r>
            <a:r>
              <a:rPr lang="en-US" dirty="0" err="1" smtClean="0"/>
              <a:t>pixx</a:t>
            </a:r>
            <a:r>
              <a:rPr lang="en-US" dirty="0" smtClean="0"/>
              <a:t>, pixy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19300" y="1987550"/>
            <a:ext cx="2654300" cy="10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19300" y="4527057"/>
            <a:ext cx="2654300" cy="10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2141" y="4644892"/>
            <a:ext cx="27513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Appearance</a:t>
            </a:r>
          </a:p>
          <a:p>
            <a:r>
              <a:rPr lang="en-US" dirty="0" smtClean="0"/>
              <a:t>Toggle Visible Footprint</a:t>
            </a:r>
          </a:p>
          <a:p>
            <a:r>
              <a:rPr lang="en-US" dirty="0" smtClean="0"/>
              <a:t>Toggle Camera Marker</a:t>
            </a:r>
          </a:p>
          <a:p>
            <a:r>
              <a:rPr lang="en-US" dirty="0" smtClean="0"/>
              <a:t>Toggle Pointing Marker</a:t>
            </a:r>
          </a:p>
          <a:p>
            <a:r>
              <a:rPr lang="en-US" dirty="0" smtClean="0"/>
              <a:t>Pick Colors (line, fill, marks)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8960" y="6224383"/>
            <a:ext cx="2834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TPU</a:t>
            </a:r>
          </a:p>
          <a:p>
            <a:r>
              <a:rPr lang="en-US" b="1" dirty="0" smtClean="0"/>
              <a:t>GCPs</a:t>
            </a:r>
          </a:p>
          <a:p>
            <a:r>
              <a:rPr lang="en-US" dirty="0" smtClean="0"/>
              <a:t>Add GCP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x,y,z</a:t>
            </a:r>
            <a:endParaRPr lang="en-US" dirty="0"/>
          </a:p>
          <a:p>
            <a:r>
              <a:rPr lang="en-US" dirty="0" smtClean="0"/>
              <a:t> - </a:t>
            </a:r>
            <a:r>
              <a:rPr lang="en-US" dirty="0" err="1" smtClean="0"/>
              <a:t>sx,sy,sz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156801" y="1798004"/>
            <a:ext cx="324128" cy="369846"/>
            <a:chOff x="9711419" y="2639780"/>
            <a:chExt cx="324128" cy="369846"/>
          </a:xfrm>
        </p:grpSpPr>
        <p:grpSp>
          <p:nvGrpSpPr>
            <p:cNvPr id="36" name="Group 35"/>
            <p:cNvGrpSpPr/>
            <p:nvPr/>
          </p:nvGrpSpPr>
          <p:grpSpPr>
            <a:xfrm>
              <a:off x="9828266" y="2918678"/>
              <a:ext cx="90434" cy="90948"/>
              <a:chOff x="9527734" y="2616437"/>
              <a:chExt cx="400710" cy="40298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530010" y="2618714"/>
                <a:ext cx="398434" cy="3984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527734" y="2616437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728089" y="2819069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9711419" y="2639780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48016" y="2834501"/>
            <a:ext cx="306494" cy="369846"/>
            <a:chOff x="9711419" y="2639780"/>
            <a:chExt cx="306494" cy="369846"/>
          </a:xfrm>
        </p:grpSpPr>
        <p:grpSp>
          <p:nvGrpSpPr>
            <p:cNvPr id="40" name="Group 39"/>
            <p:cNvGrpSpPr/>
            <p:nvPr/>
          </p:nvGrpSpPr>
          <p:grpSpPr>
            <a:xfrm>
              <a:off x="9828266" y="2918678"/>
              <a:ext cx="90434" cy="90948"/>
              <a:chOff x="9527734" y="2616437"/>
              <a:chExt cx="400710" cy="40298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9530010" y="2618714"/>
                <a:ext cx="398434" cy="3984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527734" y="2616437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728089" y="2819069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9711419" y="263978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31135" y="2258157"/>
            <a:ext cx="324128" cy="369846"/>
            <a:chOff x="9711419" y="2639780"/>
            <a:chExt cx="324128" cy="369846"/>
          </a:xfrm>
        </p:grpSpPr>
        <p:grpSp>
          <p:nvGrpSpPr>
            <p:cNvPr id="46" name="Group 45"/>
            <p:cNvGrpSpPr/>
            <p:nvPr/>
          </p:nvGrpSpPr>
          <p:grpSpPr>
            <a:xfrm>
              <a:off x="9828266" y="2918678"/>
              <a:ext cx="90434" cy="90948"/>
              <a:chOff x="9527734" y="2616437"/>
              <a:chExt cx="400710" cy="40298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530010" y="2618714"/>
                <a:ext cx="398434" cy="3984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527734" y="2616437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728089" y="2819069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9711419" y="2639780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</a:t>
              </a:r>
              <a:endParaRPr lang="en-US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8305800" y="487680"/>
            <a:ext cx="762000" cy="599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layers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759780" y="2559515"/>
            <a:ext cx="330540" cy="369846"/>
            <a:chOff x="9711419" y="2639780"/>
            <a:chExt cx="330540" cy="369846"/>
          </a:xfrm>
        </p:grpSpPr>
        <p:grpSp>
          <p:nvGrpSpPr>
            <p:cNvPr id="53" name="Group 52"/>
            <p:cNvGrpSpPr/>
            <p:nvPr/>
          </p:nvGrpSpPr>
          <p:grpSpPr>
            <a:xfrm>
              <a:off x="9828266" y="2918678"/>
              <a:ext cx="90434" cy="90948"/>
              <a:chOff x="9527734" y="2616437"/>
              <a:chExt cx="400710" cy="402987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9530010" y="2618714"/>
                <a:ext cx="398434" cy="3984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527734" y="2616437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728089" y="2819069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9711419" y="2639780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24193" y="2155630"/>
            <a:ext cx="296876" cy="369846"/>
            <a:chOff x="9711419" y="2639780"/>
            <a:chExt cx="296876" cy="369846"/>
          </a:xfrm>
        </p:grpSpPr>
        <p:grpSp>
          <p:nvGrpSpPr>
            <p:cNvPr id="59" name="Group 58"/>
            <p:cNvGrpSpPr/>
            <p:nvPr/>
          </p:nvGrpSpPr>
          <p:grpSpPr>
            <a:xfrm>
              <a:off x="9828266" y="2918678"/>
              <a:ext cx="90434" cy="90948"/>
              <a:chOff x="9527734" y="2616437"/>
              <a:chExt cx="400710" cy="40298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530010" y="2618714"/>
                <a:ext cx="398434" cy="3984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27734" y="2616437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728089" y="2819069"/>
                <a:ext cx="200355" cy="20035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9711419" y="2639780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01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17008</TotalTime>
  <Words>68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Slocum, Richard Kevin</dc:creator>
  <cp:lastModifiedBy>Slocum, Richard Kevin</cp:lastModifiedBy>
  <cp:revision>10</cp:revision>
  <dcterms:created xsi:type="dcterms:W3CDTF">2018-04-27T04:53:02Z</dcterms:created>
  <dcterms:modified xsi:type="dcterms:W3CDTF">2018-05-09T00:21:22Z</dcterms:modified>
</cp:coreProperties>
</file>