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>
        <p:scale>
          <a:sx n="125" d="100"/>
          <a:sy n="125" d="100"/>
        </p:scale>
        <p:origin x="748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2A7E-D762-4931-8DE4-B29661F5AB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46877" y="745067"/>
            <a:ext cx="8062790" cy="5630333"/>
            <a:chOff x="1572277" y="2057400"/>
            <a:chExt cx="8062790" cy="5630333"/>
          </a:xfrm>
        </p:grpSpPr>
        <p:sp>
          <p:nvSpPr>
            <p:cNvPr id="51" name="Rectangle 50"/>
            <p:cNvSpPr/>
            <p:nvPr/>
          </p:nvSpPr>
          <p:spPr>
            <a:xfrm>
              <a:off x="1572277" y="2057400"/>
              <a:ext cx="8062790" cy="5630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086696" y="2993457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659955" y="354160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04783" y="2993457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4978042" y="354160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140296" y="318003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V="1">
              <a:off x="8705069" y="2581666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Summing Junction 20"/>
            <p:cNvSpPr/>
            <p:nvPr/>
          </p:nvSpPr>
          <p:spPr>
            <a:xfrm>
              <a:off x="4250777" y="3960857"/>
              <a:ext cx="308009" cy="308009"/>
            </a:xfrm>
            <a:prstGeom prst="flowChartSummingJunc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umming Junction 21"/>
            <p:cNvSpPr/>
            <p:nvPr/>
          </p:nvSpPr>
          <p:spPr>
            <a:xfrm>
              <a:off x="7977804" y="3000919"/>
              <a:ext cx="308009" cy="308009"/>
            </a:xfrm>
            <a:prstGeom prst="flowChartSummingJunc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27614" y="3946687"/>
              <a:ext cx="327259" cy="3272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5471" y="299345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38188" y="416459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04577" y="416459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6489" y="299345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69206" y="416459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5595" y="416459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80345" y="406629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93062" y="318003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451" y="318003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3400" y="2277533"/>
              <a:ext cx="150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WORLD (ENU)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6489" y="2325091"/>
              <a:ext cx="1007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Airframe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03917" y="2327924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85720" y="2865970"/>
              <a:ext cx="1059136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Euler ZYX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yaw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Pitch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roll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877247" y="4737661"/>
                  <a:ext cx="1256562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247" y="4737661"/>
                  <a:ext cx="1256562" cy="7325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964291" y="4737660"/>
                  <a:ext cx="1256562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91" y="4737660"/>
                  <a:ext cx="1256562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7607" y="4958052"/>
                  <a:ext cx="1466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607" y="4958052"/>
                  <a:ext cx="146694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1249" y="5936178"/>
              <a:ext cx="6161935" cy="1624851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075475" y="5898508"/>
              <a:ext cx="1058334" cy="49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21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93600" y="462281"/>
            <a:ext cx="6237400" cy="1224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Interior Orientation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7746" y="1000760"/>
            <a:ext cx="1896533" cy="592667"/>
            <a:chOff x="795866" y="1651000"/>
            <a:chExt cx="1896533" cy="592667"/>
          </a:xfrm>
        </p:grpSpPr>
        <p:sp>
          <p:nvSpPr>
            <p:cNvPr id="4" name="Rectangle 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601" y="16510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f: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4000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px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17046" y="1000759"/>
            <a:ext cx="1930398" cy="592667"/>
            <a:chOff x="762001" y="1651000"/>
            <a:chExt cx="1930398" cy="592667"/>
          </a:xfrm>
        </p:grpSpPr>
        <p:sp>
          <p:nvSpPr>
            <p:cNvPr id="16" name="Rectangle 1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1" y="1651000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xpix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4000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8668" y="1000759"/>
            <a:ext cx="1896533" cy="592667"/>
            <a:chOff x="795866" y="1651000"/>
            <a:chExt cx="1896533" cy="592667"/>
          </a:xfrm>
        </p:grpSpPr>
        <p:sp>
          <p:nvSpPr>
            <p:cNvPr id="23" name="Rectangle 22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3601" y="1651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ypix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3000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px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3600" y="1778622"/>
            <a:ext cx="6237400" cy="289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Exterior Orientation</a:t>
            </a:r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97746" y="2317101"/>
            <a:ext cx="1935692" cy="592667"/>
            <a:chOff x="795866" y="1651000"/>
            <a:chExt cx="1935692" cy="592667"/>
          </a:xfrm>
        </p:grpSpPr>
        <p:sp>
          <p:nvSpPr>
            <p:cNvPr id="74" name="Rectangle 7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3601" y="1651000"/>
              <a:ext cx="64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Roll: 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deg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617046" y="2317100"/>
            <a:ext cx="1969557" cy="592667"/>
            <a:chOff x="762001" y="1651000"/>
            <a:chExt cx="1969557" cy="592667"/>
          </a:xfrm>
        </p:grpSpPr>
        <p:sp>
          <p:nvSpPr>
            <p:cNvPr id="81" name="Rectangle 80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2001" y="1651000"/>
              <a:ext cx="765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Pitch: 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deg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98668" y="2317100"/>
            <a:ext cx="1935692" cy="592667"/>
            <a:chOff x="795866" y="1651000"/>
            <a:chExt cx="1935692" cy="592667"/>
          </a:xfrm>
        </p:grpSpPr>
        <p:sp>
          <p:nvSpPr>
            <p:cNvPr id="88" name="Rectangle 87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63601" y="1651000"/>
              <a:ext cx="671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Yaw: 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deg</a:t>
              </a:r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97746" y="3710652"/>
            <a:ext cx="1896533" cy="408532"/>
            <a:chOff x="795866" y="1650999"/>
            <a:chExt cx="1896533" cy="408532"/>
          </a:xfrm>
        </p:grpSpPr>
        <p:sp>
          <p:nvSpPr>
            <p:cNvPr id="118" name="Rectangle 117"/>
            <p:cNvSpPr/>
            <p:nvPr/>
          </p:nvSpPr>
          <p:spPr>
            <a:xfrm>
              <a:off x="795866" y="1651000"/>
              <a:ext cx="1896533" cy="3893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94846" y="165099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X: 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12343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546320" y="3710653"/>
            <a:ext cx="2001124" cy="408530"/>
            <a:chOff x="691275" y="1651001"/>
            <a:chExt cx="2001124" cy="408530"/>
          </a:xfrm>
        </p:grpSpPr>
        <p:sp>
          <p:nvSpPr>
            <p:cNvPr id="125" name="Rectangle 124"/>
            <p:cNvSpPr/>
            <p:nvPr/>
          </p:nvSpPr>
          <p:spPr>
            <a:xfrm>
              <a:off x="795866" y="1651001"/>
              <a:ext cx="1896533" cy="389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1275" y="1657905"/>
              <a:ext cx="67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Y: 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12344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698668" y="3715280"/>
            <a:ext cx="1896533" cy="384773"/>
            <a:chOff x="795866" y="1651000"/>
            <a:chExt cx="1896533" cy="384773"/>
          </a:xfrm>
        </p:grpSpPr>
        <p:sp>
          <p:nvSpPr>
            <p:cNvPr id="139" name="Rectangle 138"/>
            <p:cNvSpPr/>
            <p:nvPr/>
          </p:nvSpPr>
          <p:spPr>
            <a:xfrm>
              <a:off x="795866" y="1651001"/>
              <a:ext cx="1896533" cy="3847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63601" y="1651000"/>
              <a:ext cx="763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Zone: 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84589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20N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96264" y="3016813"/>
            <a:ext cx="1935692" cy="592667"/>
            <a:chOff x="795866" y="1651000"/>
            <a:chExt cx="1935692" cy="592667"/>
          </a:xfrm>
        </p:grpSpPr>
        <p:sp>
          <p:nvSpPr>
            <p:cNvPr id="153" name="Rectangle 152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3601" y="16510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Lon: 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deg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15564" y="3016812"/>
            <a:ext cx="1969557" cy="592667"/>
            <a:chOff x="762001" y="1651000"/>
            <a:chExt cx="1969557" cy="592667"/>
          </a:xfrm>
        </p:grpSpPr>
        <p:sp>
          <p:nvSpPr>
            <p:cNvPr id="160" name="Rectangle 15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2001" y="1651000"/>
              <a:ext cx="583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Lat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deg</a:t>
              </a:r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697186" y="3016812"/>
            <a:ext cx="1896533" cy="592667"/>
            <a:chOff x="795866" y="1651000"/>
            <a:chExt cx="1896533" cy="592667"/>
          </a:xfrm>
        </p:grpSpPr>
        <p:sp>
          <p:nvSpPr>
            <p:cNvPr id="167" name="Rectangle 166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3601" y="165100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Alt: 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262" y="4185220"/>
            <a:ext cx="1896533" cy="408532"/>
            <a:chOff x="795866" y="1650999"/>
            <a:chExt cx="1896533" cy="408532"/>
          </a:xfrm>
        </p:grpSpPr>
        <p:sp>
          <p:nvSpPr>
            <p:cNvPr id="174" name="Rectangle 173"/>
            <p:cNvSpPr/>
            <p:nvPr/>
          </p:nvSpPr>
          <p:spPr>
            <a:xfrm>
              <a:off x="795866" y="1651000"/>
              <a:ext cx="1896533" cy="3893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94846" y="165099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X: 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12343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535311" y="4190367"/>
            <a:ext cx="2001124" cy="408530"/>
            <a:chOff x="691275" y="1651001"/>
            <a:chExt cx="2001124" cy="408530"/>
          </a:xfrm>
        </p:grpSpPr>
        <p:sp>
          <p:nvSpPr>
            <p:cNvPr id="179" name="Rectangle 178"/>
            <p:cNvSpPr/>
            <p:nvPr/>
          </p:nvSpPr>
          <p:spPr>
            <a:xfrm>
              <a:off x="795866" y="1651001"/>
              <a:ext cx="1896533" cy="389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91275" y="1657905"/>
              <a:ext cx="67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Y: </a:t>
              </a: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12344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687455" y="4208979"/>
            <a:ext cx="1896533" cy="384773"/>
            <a:chOff x="795866" y="1651000"/>
            <a:chExt cx="1896533" cy="384773"/>
          </a:xfrm>
        </p:grpSpPr>
        <p:sp>
          <p:nvSpPr>
            <p:cNvPr id="184" name="Rectangle 183"/>
            <p:cNvSpPr/>
            <p:nvPr/>
          </p:nvSpPr>
          <p:spPr>
            <a:xfrm>
              <a:off x="795866" y="1651001"/>
              <a:ext cx="1896533" cy="3847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63601" y="1651000"/>
              <a:ext cx="788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Proj4: 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540410" y="1711868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EPSG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469468" y="4789442"/>
            <a:ext cx="6237400" cy="19009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Appearance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96262" y="5241844"/>
            <a:ext cx="1896533" cy="394676"/>
            <a:chOff x="795866" y="1651000"/>
            <a:chExt cx="1896533" cy="592667"/>
          </a:xfrm>
        </p:grpSpPr>
        <p:sp>
          <p:nvSpPr>
            <p:cNvPr id="189" name="Rectangle 188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97561" y="16510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Fill Color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789947" y="1751886"/>
              <a:ext cx="835530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17432" y="5241844"/>
            <a:ext cx="1896533" cy="394676"/>
            <a:chOff x="795866" y="1651000"/>
            <a:chExt cx="1896533" cy="592667"/>
          </a:xfrm>
        </p:grpSpPr>
        <p:sp>
          <p:nvSpPr>
            <p:cNvPr id="196" name="Rectangle 19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97561" y="1651000"/>
              <a:ext cx="1125629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Color</a:t>
              </a:r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870925" y="1751886"/>
              <a:ext cx="754552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675576" y="5241844"/>
            <a:ext cx="1770155" cy="394676"/>
            <a:chOff x="795866" y="1651000"/>
            <a:chExt cx="1896533" cy="592667"/>
          </a:xfrm>
        </p:grpSpPr>
        <p:sp>
          <p:nvSpPr>
            <p:cNvPr id="200" name="Rectangle 19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97561" y="1651000"/>
              <a:ext cx="1204176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Width</a:t>
              </a: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056441" y="1751886"/>
              <a:ext cx="564188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92523" y="6163530"/>
            <a:ext cx="1995640" cy="394676"/>
            <a:chOff x="795866" y="1651000"/>
            <a:chExt cx="1995640" cy="592667"/>
          </a:xfrm>
        </p:grpSpPr>
        <p:sp>
          <p:nvSpPr>
            <p:cNvPr id="204" name="Rectangle 20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61829" y="1651000"/>
              <a:ext cx="1629677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Show Gridlines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611404" y="6172920"/>
            <a:ext cx="1896533" cy="394676"/>
            <a:chOff x="795866" y="1651000"/>
            <a:chExt cx="1896533" cy="592667"/>
          </a:xfrm>
        </p:grpSpPr>
        <p:sp>
          <p:nvSpPr>
            <p:cNvPr id="216" name="Rectangle 21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161829" y="1651000"/>
              <a:ext cx="1409810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Color by GSD</a:t>
              </a:r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611404" y="5709542"/>
            <a:ext cx="1896533" cy="394676"/>
            <a:chOff x="795866" y="1651000"/>
            <a:chExt cx="1896533" cy="592667"/>
          </a:xfrm>
        </p:grpSpPr>
        <p:sp>
          <p:nvSpPr>
            <p:cNvPr id="220" name="Rectangle 21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161829" y="1651000"/>
              <a:ext cx="1139158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Show Line</a:t>
              </a: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87577" y="5716692"/>
            <a:ext cx="1896533" cy="394676"/>
            <a:chOff x="795866" y="1651000"/>
            <a:chExt cx="1896533" cy="592667"/>
          </a:xfrm>
        </p:grpSpPr>
        <p:sp>
          <p:nvSpPr>
            <p:cNvPr id="224" name="Rectangle 22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161829" y="1651000"/>
              <a:ext cx="1015727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Show Fill</a:t>
              </a:r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6830285" y="462281"/>
            <a:ext cx="4300076" cy="3022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Appearance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030462" y="1000759"/>
            <a:ext cx="3896618" cy="232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7029117" y="995680"/>
            <a:ext cx="3897963" cy="1173480"/>
          </a:xfrm>
          <a:custGeom>
            <a:avLst/>
            <a:gdLst>
              <a:gd name="connsiteX0" fmla="*/ 1955 w 3893235"/>
              <a:gd name="connsiteY0" fmla="*/ 350520 h 1173480"/>
              <a:gd name="connsiteX1" fmla="*/ 3893235 w 3893235"/>
              <a:gd name="connsiteY1" fmla="*/ 1173480 h 1173480"/>
              <a:gd name="connsiteX2" fmla="*/ 3893235 w 3893235"/>
              <a:gd name="connsiteY2" fmla="*/ 0 h 1173480"/>
              <a:gd name="connsiteX3" fmla="*/ 1955 w 3893235"/>
              <a:gd name="connsiteY3" fmla="*/ 10160 h 1173480"/>
              <a:gd name="connsiteX4" fmla="*/ 1955 w 3893235"/>
              <a:gd name="connsiteY4" fmla="*/ 35052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235" h="1173480">
                <a:moveTo>
                  <a:pt x="1955" y="350520"/>
                </a:moveTo>
                <a:lnTo>
                  <a:pt x="3893235" y="1173480"/>
                </a:lnTo>
                <a:lnTo>
                  <a:pt x="3893235" y="0"/>
                </a:lnTo>
                <a:lnTo>
                  <a:pt x="1955" y="10160"/>
                </a:lnTo>
                <a:cubicBezTo>
                  <a:pt x="262" y="123613"/>
                  <a:pt x="-1432" y="237067"/>
                  <a:pt x="1955" y="3505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822757" y="3609479"/>
            <a:ext cx="4307604" cy="3080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Appearance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6978064" y="4206780"/>
            <a:ext cx="3896618" cy="2322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 rot="6300000">
            <a:off x="8603179" y="4530344"/>
            <a:ext cx="746760" cy="17972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>
            <a:stCxn id="236" idx="2"/>
            <a:endCxn id="236" idx="0"/>
          </p:cNvCxnSpPr>
          <p:nvPr/>
        </p:nvCxnSpPr>
        <p:spPr>
          <a:xfrm>
            <a:off x="8108553" y="5196388"/>
            <a:ext cx="1736012" cy="465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6" idx="3"/>
            <a:endCxn id="236" idx="1"/>
          </p:cNvCxnSpPr>
          <p:nvPr/>
        </p:nvCxnSpPr>
        <p:spPr>
          <a:xfrm flipV="1">
            <a:off x="8904080" y="5158476"/>
            <a:ext cx="144957" cy="54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5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102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Slocum, Richard Kevin</dc:creator>
  <cp:lastModifiedBy>Slocum, Richard Kevin</cp:lastModifiedBy>
  <cp:revision>9</cp:revision>
  <dcterms:created xsi:type="dcterms:W3CDTF">2018-05-01T00:12:21Z</dcterms:created>
  <dcterms:modified xsi:type="dcterms:W3CDTF">2018-05-09T00:21:59Z</dcterms:modified>
</cp:coreProperties>
</file>