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>
        <p:scale>
          <a:sx n="62" d="100"/>
          <a:sy n="62" d="100"/>
        </p:scale>
        <p:origin x="52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3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6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2A7E-D762-4931-8DE4-B29661F5AB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6D27-8C2A-4C0B-A390-2C0072D7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46877" y="745067"/>
            <a:ext cx="8062790" cy="5630333"/>
            <a:chOff x="1572277" y="2057400"/>
            <a:chExt cx="8062790" cy="5630333"/>
          </a:xfrm>
        </p:grpSpPr>
        <p:sp>
          <p:nvSpPr>
            <p:cNvPr id="51" name="Rectangle 50"/>
            <p:cNvSpPr/>
            <p:nvPr/>
          </p:nvSpPr>
          <p:spPr>
            <a:xfrm>
              <a:off x="1572277" y="2057400"/>
              <a:ext cx="8062790" cy="5630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086696" y="2993457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659955" y="3541605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404783" y="2993457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4978042" y="3541605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8140296" y="3180035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V="1">
              <a:off x="8705069" y="2581666"/>
              <a:ext cx="0" cy="114651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Summing Junction 20"/>
            <p:cNvSpPr/>
            <p:nvPr/>
          </p:nvSpPr>
          <p:spPr>
            <a:xfrm>
              <a:off x="4250777" y="3960857"/>
              <a:ext cx="308009" cy="308009"/>
            </a:xfrm>
            <a:prstGeom prst="flowChartSummingJunct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Summing Junction 21"/>
            <p:cNvSpPr/>
            <p:nvPr/>
          </p:nvSpPr>
          <p:spPr>
            <a:xfrm>
              <a:off x="7977804" y="3000919"/>
              <a:ext cx="308009" cy="308009"/>
            </a:xfrm>
            <a:prstGeom prst="flowChartSummingJunct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927614" y="3946687"/>
              <a:ext cx="327259" cy="32725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25471" y="299345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38188" y="416459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04577" y="416459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6489" y="299345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69206" y="416459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5595" y="416459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80345" y="406629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93062" y="318003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451" y="318003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3400" y="2277533"/>
              <a:ext cx="150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WORLD (ENU)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56489" y="2325091"/>
              <a:ext cx="1007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Airframe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03917" y="2327924"/>
              <a:ext cx="9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Camera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85720" y="2865970"/>
              <a:ext cx="1059136" cy="120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Euler ZYX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yaw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Pitch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roll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877247" y="4737661"/>
                  <a:ext cx="1256562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247" y="4737661"/>
                  <a:ext cx="1256562" cy="73257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964291" y="4737660"/>
                  <a:ext cx="1256562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291" y="4737660"/>
                  <a:ext cx="1256562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807607" y="4958052"/>
                  <a:ext cx="14669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607" y="4958052"/>
                  <a:ext cx="1466940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1249" y="5936178"/>
              <a:ext cx="6161935" cy="1624851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3075475" y="5898508"/>
              <a:ext cx="1058334" cy="491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21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493600" y="462281"/>
            <a:ext cx="6237400" cy="1224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Interior Orientation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7746" y="1000760"/>
            <a:ext cx="1896533" cy="592667"/>
            <a:chOff x="795866" y="1651000"/>
            <a:chExt cx="1896533" cy="592667"/>
          </a:xfrm>
        </p:grpSpPr>
        <p:sp>
          <p:nvSpPr>
            <p:cNvPr id="4" name="Rectangle 3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3601" y="165100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f: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4000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0643" y="1690199"/>
              <a:ext cx="4012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px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17046" y="1000759"/>
            <a:ext cx="1930398" cy="592667"/>
            <a:chOff x="762001" y="1651000"/>
            <a:chExt cx="1930398" cy="592667"/>
          </a:xfrm>
        </p:grpSpPr>
        <p:sp>
          <p:nvSpPr>
            <p:cNvPr id="16" name="Rectangle 15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1" y="1651000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xpix</a:t>
              </a:r>
              <a:r>
                <a:rPr lang="en-US" dirty="0"/>
                <a:t>: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4000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0643" y="1690199"/>
              <a:ext cx="4012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px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98668" y="1000759"/>
            <a:ext cx="1896533" cy="592667"/>
            <a:chOff x="795866" y="1651000"/>
            <a:chExt cx="1896533" cy="592667"/>
          </a:xfrm>
        </p:grpSpPr>
        <p:sp>
          <p:nvSpPr>
            <p:cNvPr id="23" name="Rectangle 22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3601" y="165100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ypix</a:t>
              </a:r>
              <a:r>
                <a:rPr lang="en-US" dirty="0"/>
                <a:t>: 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3000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00643" y="1690199"/>
              <a:ext cx="4012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px</a:t>
              </a:r>
              <a:endParaRPr lang="en-US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93600" y="1778622"/>
            <a:ext cx="6237400" cy="2894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Exterior Orientation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597746" y="2317101"/>
            <a:ext cx="1935692" cy="592667"/>
            <a:chOff x="795866" y="1651000"/>
            <a:chExt cx="1935692" cy="592667"/>
          </a:xfrm>
        </p:grpSpPr>
        <p:sp>
          <p:nvSpPr>
            <p:cNvPr id="74" name="Rectangle 73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3601" y="1651000"/>
              <a:ext cx="647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Roll: 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00643" y="169019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deg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617046" y="2317100"/>
            <a:ext cx="1969557" cy="592667"/>
            <a:chOff x="762001" y="1651000"/>
            <a:chExt cx="1969557" cy="592667"/>
          </a:xfrm>
        </p:grpSpPr>
        <p:sp>
          <p:nvSpPr>
            <p:cNvPr id="81" name="Rectangle 80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2001" y="1651000"/>
              <a:ext cx="765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Pitch: 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00643" y="169019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deg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98668" y="2317100"/>
            <a:ext cx="1935692" cy="592667"/>
            <a:chOff x="795866" y="1651000"/>
            <a:chExt cx="1935692" cy="592667"/>
          </a:xfrm>
        </p:grpSpPr>
        <p:sp>
          <p:nvSpPr>
            <p:cNvPr id="88" name="Rectangle 87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63601" y="1651000"/>
              <a:ext cx="671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Yaw: 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00643" y="169019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deg</a:t>
              </a:r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97746" y="3710652"/>
            <a:ext cx="1896533" cy="408532"/>
            <a:chOff x="795866" y="1650999"/>
            <a:chExt cx="1896533" cy="408532"/>
          </a:xfrm>
        </p:grpSpPr>
        <p:sp>
          <p:nvSpPr>
            <p:cNvPr id="118" name="Rectangle 117"/>
            <p:cNvSpPr/>
            <p:nvPr/>
          </p:nvSpPr>
          <p:spPr>
            <a:xfrm>
              <a:off x="795866" y="1651000"/>
              <a:ext cx="1896533" cy="3893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94846" y="165099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X: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12343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200643" y="169019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546320" y="3710653"/>
            <a:ext cx="2001124" cy="408530"/>
            <a:chOff x="691275" y="1651001"/>
            <a:chExt cx="2001124" cy="408530"/>
          </a:xfrm>
        </p:grpSpPr>
        <p:sp>
          <p:nvSpPr>
            <p:cNvPr id="125" name="Rectangle 124"/>
            <p:cNvSpPr/>
            <p:nvPr/>
          </p:nvSpPr>
          <p:spPr>
            <a:xfrm>
              <a:off x="795866" y="1651001"/>
              <a:ext cx="1896533" cy="389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1275" y="1657905"/>
              <a:ext cx="67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Y: 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12344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200643" y="169019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698668" y="3715280"/>
            <a:ext cx="1896533" cy="384773"/>
            <a:chOff x="795866" y="1651000"/>
            <a:chExt cx="1896533" cy="384773"/>
          </a:xfrm>
        </p:grpSpPr>
        <p:sp>
          <p:nvSpPr>
            <p:cNvPr id="139" name="Rectangle 138"/>
            <p:cNvSpPr/>
            <p:nvPr/>
          </p:nvSpPr>
          <p:spPr>
            <a:xfrm>
              <a:off x="795866" y="1651001"/>
              <a:ext cx="1896533" cy="3847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63601" y="1651000"/>
              <a:ext cx="763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Zone: 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84589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20N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96264" y="3016813"/>
            <a:ext cx="1935692" cy="592667"/>
            <a:chOff x="795866" y="1651000"/>
            <a:chExt cx="1935692" cy="592667"/>
          </a:xfrm>
        </p:grpSpPr>
        <p:sp>
          <p:nvSpPr>
            <p:cNvPr id="153" name="Rectangle 152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63601" y="165100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Lon: 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200643" y="169019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deg</a:t>
              </a:r>
              <a:endParaRPr lang="en-US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615564" y="3016812"/>
            <a:ext cx="1969557" cy="592667"/>
            <a:chOff x="762001" y="1651000"/>
            <a:chExt cx="1969557" cy="592667"/>
          </a:xfrm>
        </p:grpSpPr>
        <p:sp>
          <p:nvSpPr>
            <p:cNvPr id="160" name="Rectangle 159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2001" y="1651000"/>
              <a:ext cx="583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Lat</a:t>
              </a:r>
              <a:r>
                <a:rPr lang="en-US" dirty="0"/>
                <a:t>: 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200643" y="169019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deg</a:t>
              </a:r>
              <a:endParaRPr lang="en-US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697186" y="3016812"/>
            <a:ext cx="1896533" cy="592667"/>
            <a:chOff x="795866" y="1651000"/>
            <a:chExt cx="1896533" cy="592667"/>
          </a:xfrm>
        </p:grpSpPr>
        <p:sp>
          <p:nvSpPr>
            <p:cNvPr id="167" name="Rectangle 166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63601" y="165100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Alt: 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952498" y="2020332"/>
              <a:ext cx="1583267" cy="160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543048" y="2017130"/>
              <a:ext cx="148169" cy="165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00643" y="169019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96262" y="4185220"/>
            <a:ext cx="1896533" cy="408532"/>
            <a:chOff x="795866" y="1650999"/>
            <a:chExt cx="1896533" cy="408532"/>
          </a:xfrm>
        </p:grpSpPr>
        <p:sp>
          <p:nvSpPr>
            <p:cNvPr id="174" name="Rectangle 173"/>
            <p:cNvSpPr/>
            <p:nvPr/>
          </p:nvSpPr>
          <p:spPr>
            <a:xfrm>
              <a:off x="795866" y="1651000"/>
              <a:ext cx="1896533" cy="3893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94846" y="165099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X: 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12343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200643" y="169019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535311" y="4190367"/>
            <a:ext cx="2001124" cy="408530"/>
            <a:chOff x="691275" y="1651001"/>
            <a:chExt cx="2001124" cy="408530"/>
          </a:xfrm>
        </p:grpSpPr>
        <p:sp>
          <p:nvSpPr>
            <p:cNvPr id="179" name="Rectangle 178"/>
            <p:cNvSpPr/>
            <p:nvPr/>
          </p:nvSpPr>
          <p:spPr>
            <a:xfrm>
              <a:off x="795866" y="1651001"/>
              <a:ext cx="1896533" cy="389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91275" y="1657905"/>
              <a:ext cx="67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Y: 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404272" y="1710267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12344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200643" y="169019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687455" y="4208979"/>
            <a:ext cx="1896533" cy="384773"/>
            <a:chOff x="795866" y="1651000"/>
            <a:chExt cx="1896533" cy="384773"/>
          </a:xfrm>
        </p:grpSpPr>
        <p:sp>
          <p:nvSpPr>
            <p:cNvPr id="184" name="Rectangle 183"/>
            <p:cNvSpPr/>
            <p:nvPr/>
          </p:nvSpPr>
          <p:spPr>
            <a:xfrm>
              <a:off x="795866" y="1651001"/>
              <a:ext cx="1896533" cy="3847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63601" y="1651000"/>
              <a:ext cx="788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Proj4: 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540410" y="1711868"/>
              <a:ext cx="835530" cy="247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EPSG </a:t>
              </a:r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469468" y="4789442"/>
            <a:ext cx="6237400" cy="19009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Appearance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596262" y="5241844"/>
            <a:ext cx="1896533" cy="394676"/>
            <a:chOff x="795866" y="1651000"/>
            <a:chExt cx="1896533" cy="592667"/>
          </a:xfrm>
        </p:grpSpPr>
        <p:sp>
          <p:nvSpPr>
            <p:cNvPr id="189" name="Rectangle 188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97561" y="1651000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Fill Color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789947" y="1751886"/>
              <a:ext cx="835530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617432" y="5241844"/>
            <a:ext cx="1896533" cy="394676"/>
            <a:chOff x="795866" y="1651000"/>
            <a:chExt cx="1896533" cy="592667"/>
          </a:xfrm>
        </p:grpSpPr>
        <p:sp>
          <p:nvSpPr>
            <p:cNvPr id="196" name="Rectangle 195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97561" y="1651000"/>
              <a:ext cx="1125629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Color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870925" y="1751886"/>
              <a:ext cx="754552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675576" y="5241844"/>
            <a:ext cx="1770155" cy="394676"/>
            <a:chOff x="795866" y="1651000"/>
            <a:chExt cx="1896533" cy="592667"/>
          </a:xfrm>
        </p:grpSpPr>
        <p:sp>
          <p:nvSpPr>
            <p:cNvPr id="200" name="Rectangle 199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97561" y="1651000"/>
              <a:ext cx="1204176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Width</a:t>
              </a: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056441" y="1751886"/>
              <a:ext cx="564188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592523" y="6163530"/>
            <a:ext cx="1995640" cy="394676"/>
            <a:chOff x="795866" y="1651000"/>
            <a:chExt cx="1995640" cy="592667"/>
          </a:xfrm>
        </p:grpSpPr>
        <p:sp>
          <p:nvSpPr>
            <p:cNvPr id="204" name="Rectangle 203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161829" y="1651000"/>
              <a:ext cx="1629677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Show Gridlines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900854" y="1767614"/>
              <a:ext cx="241473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611404" y="6172920"/>
            <a:ext cx="1896533" cy="394676"/>
            <a:chOff x="795866" y="1651000"/>
            <a:chExt cx="1896533" cy="592667"/>
          </a:xfrm>
        </p:grpSpPr>
        <p:sp>
          <p:nvSpPr>
            <p:cNvPr id="216" name="Rectangle 215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161829" y="1651000"/>
              <a:ext cx="1409810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by GSD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900854" y="1767614"/>
              <a:ext cx="241473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2611404" y="5709542"/>
            <a:ext cx="1896533" cy="394676"/>
            <a:chOff x="795866" y="1651000"/>
            <a:chExt cx="1896533" cy="592667"/>
          </a:xfrm>
        </p:grpSpPr>
        <p:sp>
          <p:nvSpPr>
            <p:cNvPr id="220" name="Rectangle 219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161829" y="1651000"/>
              <a:ext cx="1139158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Show Line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00854" y="1767614"/>
              <a:ext cx="241473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587577" y="5716692"/>
            <a:ext cx="1896533" cy="394676"/>
            <a:chOff x="795866" y="1651000"/>
            <a:chExt cx="1896533" cy="592667"/>
          </a:xfrm>
        </p:grpSpPr>
        <p:sp>
          <p:nvSpPr>
            <p:cNvPr id="224" name="Rectangle 223"/>
            <p:cNvSpPr/>
            <p:nvPr/>
          </p:nvSpPr>
          <p:spPr>
            <a:xfrm>
              <a:off x="795866" y="1651000"/>
              <a:ext cx="1896533" cy="5926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161829" y="1651000"/>
              <a:ext cx="1015727" cy="5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Show Fill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900854" y="1767614"/>
              <a:ext cx="241473" cy="387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7" name="Rectangle 226"/>
          <p:cNvSpPr/>
          <p:nvPr/>
        </p:nvSpPr>
        <p:spPr>
          <a:xfrm>
            <a:off x="6830285" y="462281"/>
            <a:ext cx="4300076" cy="30225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Appearance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7030462" y="1000759"/>
            <a:ext cx="3896618" cy="232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/>
          <p:cNvSpPr/>
          <p:nvPr/>
        </p:nvSpPr>
        <p:spPr>
          <a:xfrm>
            <a:off x="7029117" y="995680"/>
            <a:ext cx="3897963" cy="1173480"/>
          </a:xfrm>
          <a:custGeom>
            <a:avLst/>
            <a:gdLst>
              <a:gd name="connsiteX0" fmla="*/ 1955 w 3893235"/>
              <a:gd name="connsiteY0" fmla="*/ 350520 h 1173480"/>
              <a:gd name="connsiteX1" fmla="*/ 3893235 w 3893235"/>
              <a:gd name="connsiteY1" fmla="*/ 1173480 h 1173480"/>
              <a:gd name="connsiteX2" fmla="*/ 3893235 w 3893235"/>
              <a:gd name="connsiteY2" fmla="*/ 0 h 1173480"/>
              <a:gd name="connsiteX3" fmla="*/ 1955 w 3893235"/>
              <a:gd name="connsiteY3" fmla="*/ 10160 h 1173480"/>
              <a:gd name="connsiteX4" fmla="*/ 1955 w 3893235"/>
              <a:gd name="connsiteY4" fmla="*/ 35052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3235" h="1173480">
                <a:moveTo>
                  <a:pt x="1955" y="350520"/>
                </a:moveTo>
                <a:lnTo>
                  <a:pt x="3893235" y="1173480"/>
                </a:lnTo>
                <a:lnTo>
                  <a:pt x="3893235" y="0"/>
                </a:lnTo>
                <a:lnTo>
                  <a:pt x="1955" y="10160"/>
                </a:lnTo>
                <a:cubicBezTo>
                  <a:pt x="262" y="123613"/>
                  <a:pt x="-1432" y="237067"/>
                  <a:pt x="1955" y="35052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822757" y="3609479"/>
            <a:ext cx="4307604" cy="30808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Appearance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4" name="Rectangle 233"/>
          <p:cNvSpPr/>
          <p:nvPr/>
        </p:nvSpPr>
        <p:spPr>
          <a:xfrm>
            <a:off x="6978064" y="4206780"/>
            <a:ext cx="3896618" cy="2322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 rot="6300000">
            <a:off x="8603179" y="4530344"/>
            <a:ext cx="746760" cy="179725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/>
          <p:cNvCxnSpPr>
            <a:stCxn id="236" idx="2"/>
            <a:endCxn id="236" idx="0"/>
          </p:cNvCxnSpPr>
          <p:nvPr/>
        </p:nvCxnSpPr>
        <p:spPr>
          <a:xfrm>
            <a:off x="8108553" y="5196388"/>
            <a:ext cx="1736012" cy="465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6" idx="3"/>
            <a:endCxn id="236" idx="1"/>
          </p:cNvCxnSpPr>
          <p:nvPr/>
        </p:nvCxnSpPr>
        <p:spPr>
          <a:xfrm flipV="1">
            <a:off x="8904080" y="5158476"/>
            <a:ext cx="144957" cy="540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05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73BBFA-ACDF-4B43-8202-6C4F473A3F47}"/>
              </a:ext>
            </a:extLst>
          </p:cNvPr>
          <p:cNvSpPr/>
          <p:nvPr/>
        </p:nvSpPr>
        <p:spPr>
          <a:xfrm>
            <a:off x="493599" y="462281"/>
            <a:ext cx="11148901" cy="7805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1274F-C579-4C0F-9659-7869F1CEECBF}"/>
              </a:ext>
            </a:extLst>
          </p:cNvPr>
          <p:cNvSpPr/>
          <p:nvPr/>
        </p:nvSpPr>
        <p:spPr>
          <a:xfrm>
            <a:off x="493599" y="1360031"/>
            <a:ext cx="1857715" cy="5248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2261-9353-405B-8B56-D4592D374EEF}"/>
              </a:ext>
            </a:extLst>
          </p:cNvPr>
          <p:cNvSpPr/>
          <p:nvPr/>
        </p:nvSpPr>
        <p:spPr>
          <a:xfrm>
            <a:off x="2536271" y="1345290"/>
            <a:ext cx="9106229" cy="5248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drag either marker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34BA3-E5B9-4312-80D9-6315E29A0D47}"/>
              </a:ext>
            </a:extLst>
          </p:cNvPr>
          <p:cNvSpPr/>
          <p:nvPr/>
        </p:nvSpPr>
        <p:spPr>
          <a:xfrm>
            <a:off x="9678690" y="1471913"/>
            <a:ext cx="1862546" cy="30837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Aerial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Streets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None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GSD Max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GSD Max/Min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GSD </a:t>
            </a:r>
            <a:r>
              <a:rPr lang="en-US" dirty="0" err="1">
                <a:solidFill>
                  <a:schemeClr val="tx1"/>
                </a:solidFill>
              </a:rPr>
              <a:t>Xs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GSD As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GSD U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GSD V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BCB65-6A49-4246-8B5D-1EE206D16F52}"/>
              </a:ext>
            </a:extLst>
          </p:cNvPr>
          <p:cNvSpPr/>
          <p:nvPr/>
        </p:nvSpPr>
        <p:spPr>
          <a:xfrm>
            <a:off x="7783926" y="6316276"/>
            <a:ext cx="3858574" cy="291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2883F-B0E8-4A18-8E18-751D5AE129A8}"/>
              </a:ext>
            </a:extLst>
          </p:cNvPr>
          <p:cNvSpPr/>
          <p:nvPr/>
        </p:nvSpPr>
        <p:spPr>
          <a:xfrm>
            <a:off x="549500" y="519292"/>
            <a:ext cx="818258" cy="666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78D8FB-FC6D-475D-99E0-90CF862D0809}"/>
              </a:ext>
            </a:extLst>
          </p:cNvPr>
          <p:cNvSpPr/>
          <p:nvPr/>
        </p:nvSpPr>
        <p:spPr>
          <a:xfrm>
            <a:off x="547247" y="1655347"/>
            <a:ext cx="1439755" cy="297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D5F17-30F2-472F-877A-509CB7BB8DAF}"/>
              </a:ext>
            </a:extLst>
          </p:cNvPr>
          <p:cNvSpPr/>
          <p:nvPr/>
        </p:nvSpPr>
        <p:spPr>
          <a:xfrm>
            <a:off x="2067004" y="1360031"/>
            <a:ext cx="284310" cy="297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AF942-CBBA-4416-A563-2C07878F3B9E}"/>
              </a:ext>
            </a:extLst>
          </p:cNvPr>
          <p:cNvSpPr/>
          <p:nvPr/>
        </p:nvSpPr>
        <p:spPr>
          <a:xfrm>
            <a:off x="549500" y="2513358"/>
            <a:ext cx="1439755" cy="297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1F02D-4F19-4C47-AE92-426A010733B1}"/>
              </a:ext>
            </a:extLst>
          </p:cNvPr>
          <p:cNvSpPr/>
          <p:nvPr/>
        </p:nvSpPr>
        <p:spPr>
          <a:xfrm>
            <a:off x="549500" y="3608075"/>
            <a:ext cx="1439755" cy="297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B7594-2176-48E4-8919-0A8434645CC0}"/>
              </a:ext>
            </a:extLst>
          </p:cNvPr>
          <p:cNvSpPr/>
          <p:nvPr/>
        </p:nvSpPr>
        <p:spPr>
          <a:xfrm>
            <a:off x="1424568" y="518072"/>
            <a:ext cx="1234107" cy="666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50F5C-ED65-488A-9C51-5AC900F6D746}"/>
              </a:ext>
            </a:extLst>
          </p:cNvPr>
          <p:cNvSpPr/>
          <p:nvPr/>
        </p:nvSpPr>
        <p:spPr>
          <a:xfrm>
            <a:off x="2715485" y="518072"/>
            <a:ext cx="1234107" cy="666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1336A-756E-47EC-A183-5A56606B396A}"/>
              </a:ext>
            </a:extLst>
          </p:cNvPr>
          <p:cNvSpPr/>
          <p:nvPr/>
        </p:nvSpPr>
        <p:spPr>
          <a:xfrm>
            <a:off x="558093" y="4730107"/>
            <a:ext cx="1439755" cy="297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Appearance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3745EB-F6B5-43F0-9466-116E71577009}"/>
              </a:ext>
            </a:extLst>
          </p:cNvPr>
          <p:cNvSpPr/>
          <p:nvPr/>
        </p:nvSpPr>
        <p:spPr>
          <a:xfrm>
            <a:off x="2658674" y="4674755"/>
            <a:ext cx="1842491" cy="17875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Inspect Pixel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(D3)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ECD694-87CE-4DCF-A52E-D8973CC5A93E}"/>
              </a:ext>
            </a:extLst>
          </p:cNvPr>
          <p:cNvSpPr/>
          <p:nvPr/>
        </p:nvSpPr>
        <p:spPr>
          <a:xfrm>
            <a:off x="10135240" y="4674755"/>
            <a:ext cx="1405996" cy="15829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8C6616-A9C9-4546-A141-DF050EEACE74}"/>
              </a:ext>
            </a:extLst>
          </p:cNvPr>
          <p:cNvSpPr/>
          <p:nvPr/>
        </p:nvSpPr>
        <p:spPr>
          <a:xfrm>
            <a:off x="9650234" y="501703"/>
            <a:ext cx="1330250" cy="666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0C85AE-F84F-4FF6-ACAC-EC588F1812AE}"/>
              </a:ext>
            </a:extLst>
          </p:cNvPr>
          <p:cNvSpPr/>
          <p:nvPr/>
        </p:nvSpPr>
        <p:spPr>
          <a:xfrm>
            <a:off x="11031539" y="495258"/>
            <a:ext cx="509697" cy="666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715803-F233-4AB6-8EE9-80EB719E16E9}"/>
              </a:ext>
            </a:extLst>
          </p:cNvPr>
          <p:cNvSpPr/>
          <p:nvPr/>
        </p:nvSpPr>
        <p:spPr>
          <a:xfrm>
            <a:off x="4000647" y="518072"/>
            <a:ext cx="1234107" cy="666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3F066-7AD7-4344-9722-177208307CB2}"/>
              </a:ext>
            </a:extLst>
          </p:cNvPr>
          <p:cNvSpPr/>
          <p:nvPr/>
        </p:nvSpPr>
        <p:spPr>
          <a:xfrm>
            <a:off x="5290279" y="516792"/>
            <a:ext cx="1234107" cy="666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639A-1714-487B-A288-8A875B88C728}"/>
              </a:ext>
            </a:extLst>
          </p:cNvPr>
          <p:cNvSpPr/>
          <p:nvPr/>
        </p:nvSpPr>
        <p:spPr>
          <a:xfrm>
            <a:off x="650764" y="1298602"/>
            <a:ext cx="92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Settings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DF2935-73BE-4ADD-A3A3-3DBB982958E4}"/>
              </a:ext>
            </a:extLst>
          </p:cNvPr>
          <p:cNvSpPr/>
          <p:nvPr/>
        </p:nvSpPr>
        <p:spPr>
          <a:xfrm>
            <a:off x="2603606" y="1430884"/>
            <a:ext cx="4373790" cy="851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Camera: (WGS84/PROJ) X: Y: alt:</a:t>
            </a:r>
          </a:p>
          <a:p>
            <a:r>
              <a:rPr lang="en-US" dirty="0">
                <a:solidFill>
                  <a:schemeClr val="tx1"/>
                </a:solidFill>
              </a:rPr>
              <a:t>Look At: “” “” “”</a:t>
            </a:r>
          </a:p>
          <a:p>
            <a:r>
              <a:rPr lang="en-US" dirty="0">
                <a:solidFill>
                  <a:schemeClr val="tx1"/>
                </a:solidFill>
              </a:rPr>
              <a:t>Cursor: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024422-515E-4808-BE8A-5E295FD97A33}"/>
              </a:ext>
            </a:extLst>
          </p:cNvPr>
          <p:cNvSpPr/>
          <p:nvPr/>
        </p:nvSpPr>
        <p:spPr>
          <a:xfrm>
            <a:off x="6014075" y="3807499"/>
            <a:ext cx="180305" cy="180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5D62539C-A249-45B4-BB34-81D58F4ABFBB}"/>
              </a:ext>
            </a:extLst>
          </p:cNvPr>
          <p:cNvSpPr/>
          <p:nvPr/>
        </p:nvSpPr>
        <p:spPr>
          <a:xfrm rot="6279573">
            <a:off x="3803251" y="2472829"/>
            <a:ext cx="1774594" cy="206256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499ADF-DE25-4472-9940-259E30C10F39}"/>
              </a:ext>
            </a:extLst>
          </p:cNvPr>
          <p:cNvSpPr/>
          <p:nvPr/>
        </p:nvSpPr>
        <p:spPr>
          <a:xfrm>
            <a:off x="4838409" y="3548838"/>
            <a:ext cx="180305" cy="1803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C67AAA-7021-43C2-8F2C-7364D7878828}"/>
              </a:ext>
            </a:extLst>
          </p:cNvPr>
          <p:cNvSpPr/>
          <p:nvPr/>
        </p:nvSpPr>
        <p:spPr>
          <a:xfrm>
            <a:off x="10230564" y="4775089"/>
            <a:ext cx="313581" cy="1382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86303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11750</TotalTime>
  <Words>167</Words>
  <Application>Microsoft Office PowerPoint</Application>
  <PresentationFormat>Widescreen</PresentationFormat>
  <Paragraphs>127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OSU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Slocum, Richard Kevin</dc:creator>
  <cp:lastModifiedBy>Richard Slocum</cp:lastModifiedBy>
  <cp:revision>17</cp:revision>
  <dcterms:created xsi:type="dcterms:W3CDTF">2018-05-01T00:12:21Z</dcterms:created>
  <dcterms:modified xsi:type="dcterms:W3CDTF">2018-06-15T06:38:03Z</dcterms:modified>
</cp:coreProperties>
</file>