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B7A40-A550-4FD0-8DD8-ECB547D87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F24C5A-F02B-4122-BC92-64FDC6662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A0EA3-FD7B-4FE4-A8D9-4E1C9912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AC80A-A7DD-492C-B4C9-42530DF8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E1391B-0FD9-4993-9168-F6B351FC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4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0E7BD-DBB1-4E6E-974D-3BAD95E0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3FC598-59D4-4B5F-87B9-3C0FCCD76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8ABA2E-6182-481D-AB73-7F8CE48E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130A8B-CC50-4C61-9641-AF47B3C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4E9B3-6F01-412A-B6B1-3AEFAB52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2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EFB91C-42B6-452B-AE84-4D7AFC482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C71FD3-363E-4A9F-9885-5864EDAA2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137DD-55E3-4C70-B70A-881355AD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A45F4-37D5-42B0-A6B9-4C433551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95261A-5CBD-4EED-B7AB-378E514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26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E9114-F1CF-4970-9E14-D283D20A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8FB64-4DF9-4345-96EB-38CF0346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26E2B-B73A-4C00-906C-30AB9C6B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BC343-EE4B-4BF0-BAF6-9B10CBA7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D1C53-02BA-406E-BFD1-539C06D4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44C77-3452-4F8A-B7F4-9D55418A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F864A-ECD4-413E-81D7-D1E36574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A5B1A-C375-41D5-B08F-9BB36203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CEB3B-64B6-47BE-8CE0-C9E63DF2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A0699F-0283-46FC-8E5E-DA87A488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05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00B3A-1E86-4083-9AA6-7AD97F8E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44AFF-19B7-4A83-A6F0-5EFF7834C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53E0E9-5527-4DD1-A2B4-AFAFC89D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52D031-80FD-4122-9192-4359CF26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28996-FB4D-45C0-9A23-2726FC65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B99F88-8A62-4154-A7AD-12CF01C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0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B73B0-72B0-43D9-906F-8B8BF31B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A02320-7F89-44AB-A3CA-8D91207B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A82A8A-F8DA-4F2D-BEAC-D69E0429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722A94-DF70-4000-A3EC-EEF4AAC3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E5C74D-9023-4FDE-9AD4-CD4C4E1A6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3EB54-9E23-42D6-88BA-1A9A7073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9F75CA-B1A0-4BD6-BB28-3DCFD3AD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478D9F-EDBE-42F8-A9D1-34F442E3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00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986C3-E633-48DC-81E2-6EC6BD75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9A6564-9537-418F-94AE-7E55816E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377E57-39D6-4B62-BC94-54B1BC32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49FEE2-3F52-47EF-996C-36FCC63A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54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781E22-E25A-4A45-A294-53B48CB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47D49D-6727-43BB-9C88-18DE3150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25D4F0-468A-4148-9742-37A0F26E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9499D-58A9-480F-9E88-9C49F24A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DF250-C5DE-4427-A5F6-9910F74A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3D3C42-5B67-43B9-B9A4-00CF7A6E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8BFA5F-47B6-4187-9ED1-117DA9A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39CB37-EB3B-4839-9C87-BF0EFE4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2989F5-5CE0-45E6-BED0-D7364CCB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7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227F9-5B46-43F7-9996-B1A3D20B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465A15-C435-4CD2-8EA6-BF2E2E769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22A46A-BE9D-4DB8-8539-205E52EB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60D7A-892D-4AC8-B05D-F3868655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D64E3D-9179-4CB2-A494-6874A096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BB339-8090-4BBF-88E5-F01EB1C3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14C9F4-BCC2-467E-B0CF-0AF8D496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C4663-657D-42B7-958E-4D066EBF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51CAD-1A4C-42A6-8C21-625580F35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CDF5-191B-4417-92FD-8D100084875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928BBC-3F48-4EF4-AAE5-9980EDF2D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08E41-AD46-467E-8461-8ACB23863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557F-CEE2-4381-A3A1-A31736119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8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四角形: 角を丸くする 205">
            <a:extLst>
              <a:ext uri="{FF2B5EF4-FFF2-40B4-BE49-F238E27FC236}">
                <a16:creationId xmlns:a16="http://schemas.microsoft.com/office/drawing/2014/main" id="{83A758FD-023C-4F87-8690-2FB1BAD3224C}"/>
              </a:ext>
            </a:extLst>
          </p:cNvPr>
          <p:cNvSpPr/>
          <p:nvPr/>
        </p:nvSpPr>
        <p:spPr>
          <a:xfrm>
            <a:off x="3024932" y="4014561"/>
            <a:ext cx="9147768" cy="27719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四角形: 角を丸くする 204">
            <a:extLst>
              <a:ext uri="{FF2B5EF4-FFF2-40B4-BE49-F238E27FC236}">
                <a16:creationId xmlns:a16="http://schemas.microsoft.com/office/drawing/2014/main" id="{4242E2A9-B50E-4D25-A205-484DBD60F157}"/>
              </a:ext>
            </a:extLst>
          </p:cNvPr>
          <p:cNvSpPr/>
          <p:nvPr/>
        </p:nvSpPr>
        <p:spPr>
          <a:xfrm>
            <a:off x="3024932" y="62789"/>
            <a:ext cx="9069796" cy="3915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6227EE-371F-46C6-9331-4125B3A612C8}"/>
              </a:ext>
            </a:extLst>
          </p:cNvPr>
          <p:cNvSpPr txBox="1"/>
          <p:nvPr/>
        </p:nvSpPr>
        <p:spPr>
          <a:xfrm>
            <a:off x="239000" y="2650556"/>
            <a:ext cx="99418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err="1"/>
              <a:t>TopPage.jsp</a:t>
            </a:r>
            <a:endParaRPr kumimoji="1" lang="en-US" altLang="ja-JP" sz="1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7065B-0497-4306-A1C5-F3DB96B0A311}"/>
              </a:ext>
            </a:extLst>
          </p:cNvPr>
          <p:cNvSpPr txBox="1"/>
          <p:nvPr/>
        </p:nvSpPr>
        <p:spPr>
          <a:xfrm>
            <a:off x="1569091" y="1085712"/>
            <a:ext cx="124961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err="1"/>
              <a:t>Login</a:t>
            </a:r>
            <a:r>
              <a:rPr kumimoji="1" lang="en-US" altLang="ja-JP" sz="1000" err="1"/>
              <a:t>.</a:t>
            </a:r>
            <a:r>
              <a:rPr kumimoji="1" lang="en-US" altLang="ja-JP" sz="1000"/>
              <a:t>jsp</a:t>
            </a:r>
          </a:p>
          <a:p>
            <a:pPr algn="ctr"/>
            <a:r>
              <a:rPr lang="ja-JP" altLang="en-US" sz="1000"/>
              <a:t>（ログイン画面）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78067E-85F9-4724-9A0C-8BE7D6526425}"/>
              </a:ext>
            </a:extLst>
          </p:cNvPr>
          <p:cNvSpPr txBox="1"/>
          <p:nvPr/>
        </p:nvSpPr>
        <p:spPr>
          <a:xfrm>
            <a:off x="2881691" y="6120633"/>
            <a:ext cx="174326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err="1"/>
              <a:t>NewUser</a:t>
            </a:r>
            <a:r>
              <a:rPr kumimoji="1" lang="en-US" altLang="ja-JP" sz="1000" err="1"/>
              <a:t>.</a:t>
            </a:r>
            <a:r>
              <a:rPr kumimoji="1" lang="en-US" altLang="ja-JP" sz="1000"/>
              <a:t>jsp</a:t>
            </a:r>
          </a:p>
          <a:p>
            <a:pPr algn="ctr"/>
            <a:r>
              <a:rPr lang="ja-JP" altLang="en-US" sz="1000"/>
              <a:t>（新規ユーザー作成画面）</a:t>
            </a:r>
            <a:endParaRPr kumimoji="1" lang="en-US" altLang="ja-JP" sz="1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08A4C5-705F-47A1-B443-FAAFD9CB721C}"/>
              </a:ext>
            </a:extLst>
          </p:cNvPr>
          <p:cNvSpPr txBox="1"/>
          <p:nvPr/>
        </p:nvSpPr>
        <p:spPr>
          <a:xfrm>
            <a:off x="1420602" y="5123679"/>
            <a:ext cx="14610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AdminLogin.jsp</a:t>
            </a:r>
          </a:p>
          <a:p>
            <a:pPr algn="ctr"/>
            <a:r>
              <a:rPr lang="en-US" altLang="ja-JP" sz="1000"/>
              <a:t>(</a:t>
            </a:r>
            <a:r>
              <a:rPr lang="ja-JP" altLang="en-US" sz="1000"/>
              <a:t>管理者ログイン画面</a:t>
            </a:r>
            <a:r>
              <a:rPr lang="en-US" altLang="ja-JP" sz="1000"/>
              <a:t>)</a:t>
            </a:r>
            <a:endParaRPr kumimoji="1" lang="en-US" altLang="ja-JP" sz="1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0E2F07-B729-4D3C-A5A9-55F8A4F923C6}"/>
              </a:ext>
            </a:extLst>
          </p:cNvPr>
          <p:cNvSpPr txBox="1"/>
          <p:nvPr/>
        </p:nvSpPr>
        <p:spPr>
          <a:xfrm>
            <a:off x="3235557" y="1099330"/>
            <a:ext cx="11702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MyPage</a:t>
            </a:r>
            <a:r>
              <a:rPr kumimoji="1" lang="en-US" altLang="ja-JP" sz="1000"/>
              <a:t>.jsp</a:t>
            </a:r>
          </a:p>
          <a:p>
            <a:pPr algn="ctr"/>
            <a:r>
              <a:rPr lang="ja-JP" altLang="en-US" sz="1000"/>
              <a:t>（マイページ）</a:t>
            </a:r>
            <a:endParaRPr kumimoji="1" lang="en-US" altLang="ja-JP" sz="1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373885-F4F6-4799-B9A5-398279B34CD8}"/>
              </a:ext>
            </a:extLst>
          </p:cNvPr>
          <p:cNvSpPr txBox="1"/>
          <p:nvPr/>
        </p:nvSpPr>
        <p:spPr>
          <a:xfrm>
            <a:off x="6672039" y="4168023"/>
            <a:ext cx="170856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NewGroup.jsp</a:t>
            </a:r>
          </a:p>
          <a:p>
            <a:pPr algn="ctr"/>
            <a:r>
              <a:rPr lang="ja-JP" altLang="en-US" sz="1000"/>
              <a:t>（新規グループ作成画面）</a:t>
            </a:r>
            <a:endParaRPr kumimoji="1" lang="en-US" altLang="ja-JP" sz="1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3339B4-1D03-4807-BD7B-A174A0FA182E}"/>
              </a:ext>
            </a:extLst>
          </p:cNvPr>
          <p:cNvSpPr txBox="1"/>
          <p:nvPr/>
        </p:nvSpPr>
        <p:spPr>
          <a:xfrm>
            <a:off x="2490064" y="3325661"/>
            <a:ext cx="124716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UserServlet</a:t>
            </a:r>
            <a:r>
              <a:rPr kumimoji="1" lang="en-US" altLang="ja-JP" sz="1000"/>
              <a:t>.java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073F95-61F6-4A95-8B96-679209FE4733}"/>
              </a:ext>
            </a:extLst>
          </p:cNvPr>
          <p:cNvSpPr txBox="1"/>
          <p:nvPr/>
        </p:nvSpPr>
        <p:spPr>
          <a:xfrm>
            <a:off x="2401346" y="4489484"/>
            <a:ext cx="1354825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AdminServlet</a:t>
            </a:r>
            <a:r>
              <a:rPr kumimoji="1" lang="en-US" altLang="ja-JP" sz="1000"/>
              <a:t>.java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88F30B-474C-405A-B8BF-D042EA15401D}"/>
              </a:ext>
            </a:extLst>
          </p:cNvPr>
          <p:cNvSpPr txBox="1"/>
          <p:nvPr/>
        </p:nvSpPr>
        <p:spPr>
          <a:xfrm>
            <a:off x="4750911" y="6120633"/>
            <a:ext cx="142613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NewUserResult</a:t>
            </a:r>
            <a:r>
              <a:rPr kumimoji="1" lang="en-US" altLang="ja-JP" sz="1000"/>
              <a:t>.jsp</a:t>
            </a:r>
          </a:p>
          <a:p>
            <a:pPr algn="ctr"/>
            <a:r>
              <a:rPr kumimoji="1" lang="ja-JP" altLang="en-US" sz="1000"/>
              <a:t>（登録完了画面）</a:t>
            </a:r>
            <a:endParaRPr kumimoji="1" lang="en-US" altLang="ja-JP" sz="1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20E9C1-F0E5-449F-B1B9-C906CFB72ECD}"/>
              </a:ext>
            </a:extLst>
          </p:cNvPr>
          <p:cNvSpPr txBox="1"/>
          <p:nvPr/>
        </p:nvSpPr>
        <p:spPr>
          <a:xfrm>
            <a:off x="3821180" y="5125957"/>
            <a:ext cx="186795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AdminPage.jsp</a:t>
            </a:r>
          </a:p>
          <a:p>
            <a:pPr algn="ctr"/>
            <a:r>
              <a:rPr lang="ja-JP" altLang="en-US" sz="1000"/>
              <a:t>（管理者画面）</a:t>
            </a:r>
            <a:endParaRPr kumimoji="1" lang="en-US" altLang="ja-JP" sz="1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92A96F-2C6A-4677-82D9-2BDB5DCA78B7}"/>
              </a:ext>
            </a:extLst>
          </p:cNvPr>
          <p:cNvSpPr txBox="1"/>
          <p:nvPr/>
        </p:nvSpPr>
        <p:spPr>
          <a:xfrm>
            <a:off x="6660182" y="4927476"/>
            <a:ext cx="149044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UserManage.jsp</a:t>
            </a:r>
          </a:p>
          <a:p>
            <a:pPr algn="ctr"/>
            <a:r>
              <a:rPr lang="ja-JP" altLang="en-US" sz="1000"/>
              <a:t>（ユーザー管理画面）</a:t>
            </a:r>
            <a:endParaRPr kumimoji="1" lang="en-US" altLang="ja-JP" sz="1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D1C6EF-0F43-4A66-B1C1-9AA1C3C7B3D4}"/>
              </a:ext>
            </a:extLst>
          </p:cNvPr>
          <p:cNvSpPr txBox="1"/>
          <p:nvPr/>
        </p:nvSpPr>
        <p:spPr>
          <a:xfrm>
            <a:off x="6653113" y="5606247"/>
            <a:ext cx="207767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Health</a:t>
            </a:r>
            <a:r>
              <a:rPr kumimoji="1" lang="en-US" altLang="ja-JP" sz="1000"/>
              <a:t>Manage.jsp</a:t>
            </a:r>
          </a:p>
          <a:p>
            <a:pPr algn="ctr"/>
            <a:r>
              <a:rPr lang="ja-JP" altLang="en-US" sz="1000"/>
              <a:t>（全ユーザーの健康状態確認）</a:t>
            </a:r>
            <a:endParaRPr kumimoji="1" lang="en-US" altLang="ja-JP" sz="1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664AB1-F9A6-41C9-B78B-20A9542E8C04}"/>
              </a:ext>
            </a:extLst>
          </p:cNvPr>
          <p:cNvSpPr txBox="1"/>
          <p:nvPr/>
        </p:nvSpPr>
        <p:spPr>
          <a:xfrm>
            <a:off x="6653113" y="6267051"/>
            <a:ext cx="186795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GroupManage.jsp</a:t>
            </a:r>
          </a:p>
          <a:p>
            <a:pPr algn="ctr"/>
            <a:r>
              <a:rPr lang="ja-JP" altLang="en-US" sz="1000"/>
              <a:t>（グループ管理画面）</a:t>
            </a:r>
            <a:endParaRPr kumimoji="1" lang="en-US" altLang="ja-JP" sz="1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05FC00-5F11-4BF3-8C60-E7B76FEEFA9A}"/>
              </a:ext>
            </a:extLst>
          </p:cNvPr>
          <p:cNvSpPr txBox="1"/>
          <p:nvPr/>
        </p:nvSpPr>
        <p:spPr>
          <a:xfrm>
            <a:off x="4983685" y="950734"/>
            <a:ext cx="146947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GroupPage.jsp</a:t>
            </a:r>
          </a:p>
          <a:p>
            <a:pPr algn="ctr"/>
            <a:r>
              <a:rPr lang="ja-JP" altLang="en-US" sz="1000"/>
              <a:t>（グループページ）</a:t>
            </a:r>
            <a:endParaRPr kumimoji="1" lang="en-US" altLang="ja-JP" sz="1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AC4B350-DC68-4D01-86FB-539D2B2BA34A}"/>
              </a:ext>
            </a:extLst>
          </p:cNvPr>
          <p:cNvSpPr txBox="1"/>
          <p:nvPr/>
        </p:nvSpPr>
        <p:spPr>
          <a:xfrm>
            <a:off x="4823653" y="1799708"/>
            <a:ext cx="163865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OtherGroup.jsp</a:t>
            </a:r>
          </a:p>
          <a:p>
            <a:pPr algn="ctr"/>
            <a:r>
              <a:rPr lang="ja-JP" altLang="en-US" sz="1000"/>
              <a:t>（招待コード入力画面）</a:t>
            </a:r>
            <a:endParaRPr kumimoji="1" lang="en-US" altLang="ja-JP" sz="1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24EDF8-6AD6-454A-B1CC-70FCC3CC33E3}"/>
              </a:ext>
            </a:extLst>
          </p:cNvPr>
          <p:cNvSpPr txBox="1"/>
          <p:nvPr/>
        </p:nvSpPr>
        <p:spPr>
          <a:xfrm>
            <a:off x="4823653" y="157663"/>
            <a:ext cx="186795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Personal.jsp</a:t>
            </a:r>
          </a:p>
          <a:p>
            <a:pPr algn="ctr"/>
            <a:r>
              <a:rPr lang="ja-JP" altLang="en-US" sz="1000"/>
              <a:t>（検温データ入力・確認）</a:t>
            </a:r>
            <a:endParaRPr kumimoji="1" lang="en-US" altLang="ja-JP" sz="1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20332E-36C8-440F-B337-17250859D424}"/>
              </a:ext>
            </a:extLst>
          </p:cNvPr>
          <p:cNvSpPr txBox="1"/>
          <p:nvPr/>
        </p:nvSpPr>
        <p:spPr>
          <a:xfrm>
            <a:off x="7495477" y="571912"/>
            <a:ext cx="110455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Info.jsp</a:t>
            </a:r>
          </a:p>
          <a:p>
            <a:pPr algn="ctr"/>
            <a:r>
              <a:rPr lang="ja-JP" altLang="en-US" sz="1000"/>
              <a:t>（連絡事項）</a:t>
            </a:r>
            <a:endParaRPr kumimoji="1" lang="en-US" altLang="ja-JP" sz="1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3E447D4-FFBD-4CD6-8667-6B84F8EDD645}"/>
              </a:ext>
            </a:extLst>
          </p:cNvPr>
          <p:cNvSpPr txBox="1"/>
          <p:nvPr/>
        </p:nvSpPr>
        <p:spPr>
          <a:xfrm>
            <a:off x="9891857" y="192957"/>
            <a:ext cx="160789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InfoPost.jsp</a:t>
            </a:r>
          </a:p>
          <a:p>
            <a:pPr algn="ctr"/>
            <a:r>
              <a:rPr lang="ja-JP" altLang="en-US" sz="1000"/>
              <a:t>（連絡事項投稿画面）</a:t>
            </a:r>
            <a:endParaRPr kumimoji="1" lang="en-US" altLang="ja-JP" sz="10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D5DD839-D3D0-400D-BD77-DA70BECF756A}"/>
              </a:ext>
            </a:extLst>
          </p:cNvPr>
          <p:cNvSpPr txBox="1"/>
          <p:nvPr/>
        </p:nvSpPr>
        <p:spPr>
          <a:xfrm>
            <a:off x="9891856" y="866576"/>
            <a:ext cx="160789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InfoEdit.jsp</a:t>
            </a:r>
          </a:p>
          <a:p>
            <a:pPr algn="ctr"/>
            <a:r>
              <a:rPr lang="ja-JP" altLang="en-US" sz="1000"/>
              <a:t>（連絡事項編集画面）</a:t>
            </a:r>
            <a:endParaRPr kumimoji="1" lang="en-US" altLang="ja-JP" sz="1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D2454D-31F6-4847-A7B6-E4B7CB8060FF}"/>
              </a:ext>
            </a:extLst>
          </p:cNvPr>
          <p:cNvSpPr txBox="1"/>
          <p:nvPr/>
        </p:nvSpPr>
        <p:spPr>
          <a:xfrm>
            <a:off x="7141721" y="1424590"/>
            <a:ext cx="17798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CalenderChoose.jsp</a:t>
            </a:r>
          </a:p>
          <a:p>
            <a:pPr algn="ctr"/>
            <a:r>
              <a:rPr lang="ja-JP" altLang="en-US" sz="1000"/>
              <a:t>（カレンダー選択画面）</a:t>
            </a:r>
            <a:endParaRPr kumimoji="1" lang="en-US" altLang="ja-JP" sz="1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0A54C9-0D48-45D0-BB18-B49352844D50}"/>
              </a:ext>
            </a:extLst>
          </p:cNvPr>
          <p:cNvSpPr txBox="1"/>
          <p:nvPr/>
        </p:nvSpPr>
        <p:spPr>
          <a:xfrm>
            <a:off x="9805869" y="1515247"/>
            <a:ext cx="17798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CalenderView.jsp</a:t>
            </a:r>
          </a:p>
          <a:p>
            <a:pPr algn="ctr"/>
            <a:r>
              <a:rPr lang="ja-JP" altLang="en-US" sz="1000"/>
              <a:t>（カレンダー表示画面）</a:t>
            </a:r>
            <a:endParaRPr kumimoji="1" lang="en-US" altLang="ja-JP" sz="1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6652CE-0A97-4759-B816-D2615D0A4BDC}"/>
              </a:ext>
            </a:extLst>
          </p:cNvPr>
          <p:cNvSpPr txBox="1"/>
          <p:nvPr/>
        </p:nvSpPr>
        <p:spPr>
          <a:xfrm>
            <a:off x="7165587" y="2340972"/>
            <a:ext cx="17798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Schedule</a:t>
            </a:r>
            <a:r>
              <a:rPr kumimoji="1" lang="en-US" altLang="ja-JP" sz="1000"/>
              <a:t>.jsp</a:t>
            </a:r>
          </a:p>
          <a:p>
            <a:pPr algn="ctr"/>
            <a:r>
              <a:rPr lang="ja-JP" altLang="en-US" sz="1000"/>
              <a:t>（スケジュール管理）</a:t>
            </a:r>
            <a:endParaRPr kumimoji="1" lang="en-US" altLang="ja-JP" sz="1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B262B6-088C-484F-AC2F-105EE661910E}"/>
              </a:ext>
            </a:extLst>
          </p:cNvPr>
          <p:cNvSpPr txBox="1"/>
          <p:nvPr/>
        </p:nvSpPr>
        <p:spPr>
          <a:xfrm>
            <a:off x="9805869" y="2102150"/>
            <a:ext cx="17798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ScheduleInsert</a:t>
            </a:r>
            <a:r>
              <a:rPr kumimoji="1" lang="en-US" altLang="ja-JP" sz="1000"/>
              <a:t>.jsp</a:t>
            </a:r>
          </a:p>
          <a:p>
            <a:pPr algn="ctr"/>
            <a:r>
              <a:rPr lang="ja-JP" altLang="en-US" sz="1000"/>
              <a:t>（スケジュール追加）</a:t>
            </a:r>
            <a:endParaRPr kumimoji="1" lang="en-US" altLang="ja-JP" sz="1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C513F2-C08A-44BA-810D-13B05B06A63F}"/>
              </a:ext>
            </a:extLst>
          </p:cNvPr>
          <p:cNvSpPr txBox="1"/>
          <p:nvPr/>
        </p:nvSpPr>
        <p:spPr>
          <a:xfrm>
            <a:off x="9834263" y="2773666"/>
            <a:ext cx="17798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ScheduleInsert</a:t>
            </a:r>
            <a:r>
              <a:rPr kumimoji="1" lang="en-US" altLang="ja-JP" sz="1000"/>
              <a:t>.jsp</a:t>
            </a:r>
          </a:p>
          <a:p>
            <a:pPr algn="ctr"/>
            <a:r>
              <a:rPr lang="ja-JP" altLang="en-US" sz="1000"/>
              <a:t>（スケジュール変更）</a:t>
            </a:r>
            <a:endParaRPr kumimoji="1" lang="en-US" altLang="ja-JP" sz="10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097281D-339B-429C-B279-C9482709348F}"/>
              </a:ext>
            </a:extLst>
          </p:cNvPr>
          <p:cNvSpPr txBox="1"/>
          <p:nvPr/>
        </p:nvSpPr>
        <p:spPr>
          <a:xfrm>
            <a:off x="7165587" y="3489274"/>
            <a:ext cx="17798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board.jsp</a:t>
            </a:r>
          </a:p>
          <a:p>
            <a:pPr algn="ctr"/>
            <a:r>
              <a:rPr lang="ja-JP" altLang="en-US" sz="1000"/>
              <a:t>（掲示板）</a:t>
            </a:r>
            <a:endParaRPr kumimoji="1" lang="en-US" altLang="ja-JP" sz="10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68C51A-9D05-4945-B5B5-B7023D2C95E6}"/>
              </a:ext>
            </a:extLst>
          </p:cNvPr>
          <p:cNvSpPr txBox="1"/>
          <p:nvPr/>
        </p:nvSpPr>
        <p:spPr>
          <a:xfrm>
            <a:off x="9805869" y="3491655"/>
            <a:ext cx="17798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BoardPost</a:t>
            </a:r>
            <a:r>
              <a:rPr kumimoji="1" lang="en-US" altLang="ja-JP" sz="1000"/>
              <a:t>.jsp</a:t>
            </a:r>
          </a:p>
          <a:p>
            <a:pPr algn="ctr"/>
            <a:r>
              <a:rPr lang="ja-JP" altLang="en-US" sz="1000"/>
              <a:t>（新規スレッド作成）</a:t>
            </a:r>
            <a:endParaRPr kumimoji="1" lang="en-US" altLang="ja-JP" sz="100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A1CC520-01EC-4DA5-BF58-188035BB569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736091" y="1285767"/>
            <a:ext cx="833000" cy="13647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7815DF3-45D9-4A30-9021-4AFE081FE9C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3753322" y="5526067"/>
            <a:ext cx="1001835" cy="5945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A7E1169-69C4-41F4-9DF8-A779E1F2CFB1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736091" y="2896777"/>
            <a:ext cx="684511" cy="24269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5A1DC1C-9EEC-45BF-9DDE-06FE3E6686E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18701" y="1285767"/>
            <a:ext cx="416856" cy="136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2C2573A-B8C5-4D85-BCD3-964521D7E529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4405824" y="357718"/>
            <a:ext cx="417829" cy="9416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B76DB4A-8D68-4774-8941-0370147D570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405824" y="1150789"/>
            <a:ext cx="577861" cy="148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A24EC3E-5E13-4EC6-8B42-79B9BBCCCF3B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4405824" y="1299385"/>
            <a:ext cx="417829" cy="7003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EFFADAA-A9DB-40E3-86A6-0D8F2B3194F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600030" y="393012"/>
            <a:ext cx="1291827" cy="378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9175E12-505B-45DF-BEB6-7C99F5E2157B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600030" y="771967"/>
            <a:ext cx="1291826" cy="294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09C445D1-538D-433E-9E96-E1216A6527D7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>
            <a:off x="6453160" y="771967"/>
            <a:ext cx="1042317" cy="378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9778FD08-4DB2-47AA-A1CE-B30D0354A91C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453160" y="1150789"/>
            <a:ext cx="688561" cy="4738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FF9320DC-0C6D-46D6-8B7F-50A7F9B2D986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6453160" y="1150789"/>
            <a:ext cx="712427" cy="13902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1E5033E-96DE-4605-B6E7-02B209E8301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4624953" y="6320688"/>
            <a:ext cx="1259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68EAD222-3FA7-41C2-BB28-EAAF358F1B16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453160" y="1150789"/>
            <a:ext cx="712427" cy="25385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EB88366B-2187-476B-A7E7-E41B796710EF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921589" y="1624645"/>
            <a:ext cx="884280" cy="90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6F6D7AB4-2341-44E1-8EF5-53F4AB05DA4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8945455" y="2302205"/>
            <a:ext cx="860414" cy="238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C14F17A-CDB7-4058-933B-3D013F214A9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8945455" y="2541027"/>
            <a:ext cx="888808" cy="432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26E62C2-7288-4E03-A08A-0DE9BD7F387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945455" y="3689329"/>
            <a:ext cx="860414" cy="2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662BBF64-EBA5-4AF3-8899-FDC85E7EC7C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81690" y="5323734"/>
            <a:ext cx="939490" cy="22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FC778358-506F-4092-B0FE-3CE34356D21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689133" y="4368078"/>
            <a:ext cx="982906" cy="9579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35AC4E97-F905-46B3-A136-66128542B33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689133" y="5127531"/>
            <a:ext cx="971049" cy="1984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D0E37D73-6475-4F5F-BA33-E8D80E5EF1C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689133" y="5326012"/>
            <a:ext cx="963980" cy="4802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59F585C7-09AD-4EAB-97A7-D63478B7C9F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689133" y="5326012"/>
            <a:ext cx="963980" cy="11410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8011364B-D00C-474E-B871-8CB1B6A00269}"/>
              </a:ext>
            </a:extLst>
          </p:cNvPr>
          <p:cNvSpPr txBox="1"/>
          <p:nvPr/>
        </p:nvSpPr>
        <p:spPr>
          <a:xfrm>
            <a:off x="9586358" y="4168023"/>
            <a:ext cx="170856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NewGroupResult.jsp</a:t>
            </a:r>
          </a:p>
          <a:p>
            <a:pPr algn="ctr"/>
            <a:r>
              <a:rPr lang="ja-JP" altLang="en-US" sz="1000"/>
              <a:t>（作成グループ詳細画面）</a:t>
            </a:r>
            <a:endParaRPr kumimoji="1" lang="en-US" altLang="ja-JP" sz="100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EE30831-4B66-4C33-BD00-E4265887CB1C}"/>
              </a:ext>
            </a:extLst>
          </p:cNvPr>
          <p:cNvSpPr txBox="1"/>
          <p:nvPr/>
        </p:nvSpPr>
        <p:spPr>
          <a:xfrm>
            <a:off x="9586358" y="4925693"/>
            <a:ext cx="149044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UserEdit.jsp</a:t>
            </a:r>
          </a:p>
          <a:p>
            <a:pPr algn="ctr"/>
            <a:r>
              <a:rPr lang="ja-JP" altLang="en-US" sz="1000"/>
              <a:t>（ユーザー編集画面）</a:t>
            </a:r>
            <a:endParaRPr kumimoji="1" lang="en-US" altLang="ja-JP" sz="1000"/>
          </a:p>
        </p:txBody>
      </p: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3D9E39C6-5CD6-42AC-87B6-D6E760DBC279}"/>
              </a:ext>
            </a:extLst>
          </p:cNvPr>
          <p:cNvCxnSpPr>
            <a:cxnSpLocks/>
            <a:stCxn id="15" idx="3"/>
            <a:endCxn id="154" idx="1"/>
          </p:cNvCxnSpPr>
          <p:nvPr/>
        </p:nvCxnSpPr>
        <p:spPr>
          <a:xfrm flipV="1">
            <a:off x="8150631" y="5125748"/>
            <a:ext cx="1435727" cy="17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998DD806-C1E1-416E-9816-6EE98F054066}"/>
              </a:ext>
            </a:extLst>
          </p:cNvPr>
          <p:cNvCxnSpPr>
            <a:cxnSpLocks/>
            <a:stCxn id="10" idx="3"/>
            <a:endCxn id="153" idx="1"/>
          </p:cNvCxnSpPr>
          <p:nvPr/>
        </p:nvCxnSpPr>
        <p:spPr>
          <a:xfrm>
            <a:off x="8380602" y="4368078"/>
            <a:ext cx="12057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EBED8EEA-61E5-4F95-BC2D-D52B81C594AE}"/>
              </a:ext>
            </a:extLst>
          </p:cNvPr>
          <p:cNvSpPr txBox="1"/>
          <p:nvPr/>
        </p:nvSpPr>
        <p:spPr>
          <a:xfrm>
            <a:off x="9586358" y="6264933"/>
            <a:ext cx="186795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GroupEdit.jsp</a:t>
            </a:r>
          </a:p>
          <a:p>
            <a:pPr algn="ctr"/>
            <a:r>
              <a:rPr lang="ja-JP" altLang="en-US" sz="1000"/>
              <a:t>（グループ編集画面）</a:t>
            </a:r>
            <a:endParaRPr kumimoji="1" lang="en-US" altLang="ja-JP" sz="1000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A0FB870C-5ECF-413A-8BC9-42D3247E5D53}"/>
              </a:ext>
            </a:extLst>
          </p:cNvPr>
          <p:cNvCxnSpPr>
            <a:cxnSpLocks/>
            <a:stCxn id="17" idx="3"/>
            <a:endCxn id="162" idx="1"/>
          </p:cNvCxnSpPr>
          <p:nvPr/>
        </p:nvCxnSpPr>
        <p:spPr>
          <a:xfrm flipV="1">
            <a:off x="8521066" y="6464988"/>
            <a:ext cx="1065292" cy="21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E151BB4-DA9E-42EB-B950-F0049E875D50}"/>
              </a:ext>
            </a:extLst>
          </p:cNvPr>
          <p:cNvSpPr txBox="1"/>
          <p:nvPr/>
        </p:nvSpPr>
        <p:spPr>
          <a:xfrm>
            <a:off x="1420602" y="3897446"/>
            <a:ext cx="393235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DB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4C1F2A4-6547-440D-9A0B-A12A5EB83AC7}"/>
              </a:ext>
            </a:extLst>
          </p:cNvPr>
          <p:cNvSpPr txBox="1"/>
          <p:nvPr/>
        </p:nvSpPr>
        <p:spPr>
          <a:xfrm>
            <a:off x="2044188" y="3899177"/>
            <a:ext cx="83750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JavaBeans</a:t>
            </a:r>
            <a:endParaRPr kumimoji="1" lang="en-US" altLang="ja-JP" sz="1000"/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3F707965-B133-4916-A1AB-8315294510F3}"/>
              </a:ext>
            </a:extLst>
          </p:cNvPr>
          <p:cNvCxnSpPr>
            <a:cxnSpLocks/>
            <a:stCxn id="166" idx="3"/>
            <a:endCxn id="167" idx="1"/>
          </p:cNvCxnSpPr>
          <p:nvPr/>
        </p:nvCxnSpPr>
        <p:spPr>
          <a:xfrm>
            <a:off x="1813837" y="4020557"/>
            <a:ext cx="230351" cy="1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C3EB1D9-5D86-446E-B924-0CA01A29274D}"/>
              </a:ext>
            </a:extLst>
          </p:cNvPr>
          <p:cNvCxnSpPr>
            <a:cxnSpLocks/>
            <a:stCxn id="12" idx="0"/>
            <a:endCxn id="167" idx="2"/>
          </p:cNvCxnSpPr>
          <p:nvPr/>
        </p:nvCxnSpPr>
        <p:spPr>
          <a:xfrm flipH="1" flipV="1">
            <a:off x="2462939" y="4145398"/>
            <a:ext cx="615820" cy="3440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CE43BDBA-DBC6-4748-8F69-1171808EBE9E}"/>
              </a:ext>
            </a:extLst>
          </p:cNvPr>
          <p:cNvCxnSpPr>
            <a:cxnSpLocks/>
            <a:stCxn id="167" idx="0"/>
            <a:endCxn id="11" idx="2"/>
          </p:cNvCxnSpPr>
          <p:nvPr/>
        </p:nvCxnSpPr>
        <p:spPr>
          <a:xfrm flipV="1">
            <a:off x="2462939" y="3571882"/>
            <a:ext cx="650709" cy="3272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7171E403-9AAF-4102-A48B-C29B96443D77}"/>
              </a:ext>
            </a:extLst>
          </p:cNvPr>
          <p:cNvSpPr txBox="1"/>
          <p:nvPr/>
        </p:nvSpPr>
        <p:spPr>
          <a:xfrm>
            <a:off x="4893017" y="2897011"/>
            <a:ext cx="142613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LoginError.jsp</a:t>
            </a:r>
          </a:p>
          <a:p>
            <a:pPr algn="ctr"/>
            <a:r>
              <a:rPr kumimoji="1" lang="ja-JP" altLang="en-US" sz="1000"/>
              <a:t>（ログイン失敗）</a:t>
            </a:r>
            <a:endParaRPr kumimoji="1" lang="en-US" altLang="ja-JP" sz="1000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A28C6A50-4DE8-42F0-84E0-77B196DDAD73}"/>
              </a:ext>
            </a:extLst>
          </p:cNvPr>
          <p:cNvSpPr txBox="1"/>
          <p:nvPr/>
        </p:nvSpPr>
        <p:spPr>
          <a:xfrm>
            <a:off x="4893294" y="3579119"/>
            <a:ext cx="142613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/>
              <a:t>Session</a:t>
            </a:r>
            <a:r>
              <a:rPr kumimoji="1" lang="en-US" altLang="ja-JP" sz="1000"/>
              <a:t>Error.jsp</a:t>
            </a:r>
          </a:p>
          <a:p>
            <a:pPr algn="ctr"/>
            <a:r>
              <a:rPr kumimoji="1" lang="ja-JP" altLang="en-US" sz="1000"/>
              <a:t>（セッション切れ）</a:t>
            </a:r>
            <a:endParaRPr kumimoji="1" lang="en-US" altLang="ja-JP" sz="1000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8B54AA9C-935D-4AB6-97F9-FEB2B5066747}"/>
              </a:ext>
            </a:extLst>
          </p:cNvPr>
          <p:cNvSpPr txBox="1"/>
          <p:nvPr/>
        </p:nvSpPr>
        <p:spPr>
          <a:xfrm>
            <a:off x="4464257" y="4475834"/>
            <a:ext cx="142613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Error.jsp</a:t>
            </a:r>
          </a:p>
          <a:p>
            <a:pPr algn="ctr"/>
            <a:r>
              <a:rPr kumimoji="1" lang="ja-JP" altLang="en-US" sz="1000"/>
              <a:t>（入力エラー）</a:t>
            </a:r>
            <a:endParaRPr kumimoji="1" lang="en-US" altLang="ja-JP" sz="1000"/>
          </a:p>
        </p:txBody>
      </p: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6739927-F8F7-46DD-99F1-0008B1A5FB9D}"/>
              </a:ext>
            </a:extLst>
          </p:cNvPr>
          <p:cNvCxnSpPr>
            <a:cxnSpLocks/>
            <a:stCxn id="11" idx="3"/>
            <a:endCxn id="233" idx="1"/>
          </p:cNvCxnSpPr>
          <p:nvPr/>
        </p:nvCxnSpPr>
        <p:spPr>
          <a:xfrm flipV="1">
            <a:off x="3737231" y="3097066"/>
            <a:ext cx="1155786" cy="3517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ECD2CE30-22B3-41E6-9BF6-0D43ACC6530B}"/>
              </a:ext>
            </a:extLst>
          </p:cNvPr>
          <p:cNvCxnSpPr>
            <a:cxnSpLocks/>
            <a:stCxn id="11" idx="3"/>
            <a:endCxn id="234" idx="1"/>
          </p:cNvCxnSpPr>
          <p:nvPr/>
        </p:nvCxnSpPr>
        <p:spPr>
          <a:xfrm>
            <a:off x="3737231" y="3448772"/>
            <a:ext cx="1156063" cy="3304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B9B16C35-A480-4142-9B45-C12FCC440690}"/>
              </a:ext>
            </a:extLst>
          </p:cNvPr>
          <p:cNvCxnSpPr>
            <a:cxnSpLocks/>
            <a:stCxn id="11" idx="3"/>
            <a:endCxn id="235" idx="1"/>
          </p:cNvCxnSpPr>
          <p:nvPr/>
        </p:nvCxnSpPr>
        <p:spPr>
          <a:xfrm>
            <a:off x="3737231" y="3448772"/>
            <a:ext cx="727026" cy="12271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4861E733-A404-48CA-B1D2-0A3790D900C6}"/>
              </a:ext>
            </a:extLst>
          </p:cNvPr>
          <p:cNvCxnSpPr>
            <a:cxnSpLocks/>
            <a:stCxn id="12" idx="3"/>
            <a:endCxn id="233" idx="1"/>
          </p:cNvCxnSpPr>
          <p:nvPr/>
        </p:nvCxnSpPr>
        <p:spPr>
          <a:xfrm flipV="1">
            <a:off x="3756171" y="3097066"/>
            <a:ext cx="1136846" cy="15155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DFB20BDD-D0F5-424F-98A4-8C252836EC54}"/>
              </a:ext>
            </a:extLst>
          </p:cNvPr>
          <p:cNvCxnSpPr>
            <a:cxnSpLocks/>
            <a:stCxn id="12" idx="3"/>
            <a:endCxn id="234" idx="1"/>
          </p:cNvCxnSpPr>
          <p:nvPr/>
        </p:nvCxnSpPr>
        <p:spPr>
          <a:xfrm flipV="1">
            <a:off x="3756171" y="3779174"/>
            <a:ext cx="1137123" cy="833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CD8F7B-7AEB-49B2-AF65-398C7EE237F7}"/>
              </a:ext>
            </a:extLst>
          </p:cNvPr>
          <p:cNvCxnSpPr>
            <a:cxnSpLocks/>
            <a:stCxn id="12" idx="3"/>
            <a:endCxn id="235" idx="1"/>
          </p:cNvCxnSpPr>
          <p:nvPr/>
        </p:nvCxnSpPr>
        <p:spPr>
          <a:xfrm>
            <a:off x="3756171" y="4612595"/>
            <a:ext cx="708086" cy="632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9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238</Words>
  <Application>Microsoft Office PowerPoint</Application>
  <PresentationFormat>ワイド画面</PresentationFormat>
  <Paragraphs>63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 祐樹</dc:creator>
  <cp:lastModifiedBy>横尾 祐樹</cp:lastModifiedBy>
  <cp:revision>8</cp:revision>
  <dcterms:created xsi:type="dcterms:W3CDTF">2021-02-23T07:39:06Z</dcterms:created>
  <dcterms:modified xsi:type="dcterms:W3CDTF">2021-02-24T13:10:39Z</dcterms:modified>
</cp:coreProperties>
</file>