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F4926-FE27-4659-89B6-E122F51D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681CCD-D183-4C9D-8F54-F5D0AEC9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B57EF-D238-4168-9228-D394AFE4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89AE5-C5D9-4513-9F68-F3B8E9D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1ABAF-3EB3-4B10-8F40-F6B748A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0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30AF7-78D3-49BE-9113-32B28790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22A0FD-C6DC-4BC2-A7F2-66C89D77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F3C8A-0AF6-4053-9163-0B14D543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B7E0-76C6-485D-AC95-C35A95C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72631-6520-4EEA-8EE2-368BE036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4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6C4D38-DDC3-488F-B296-13773F70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CFA2B-DDEF-4AAD-9F27-4378BDF5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5A737-0D84-4774-BC91-0146729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F9F9F-B4EC-499B-873F-6C0FB752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35E5E-B151-446C-A4B7-DBDC3A6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0C49F-8878-4DCF-A0AE-2B3DACFD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C227A-8B0D-450E-841E-D4375C55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8998-4741-4524-A457-BC338D66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95F27-3B30-4B52-815E-0B362F2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7E4C2-9DA2-4D72-AB1A-43ABE17D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82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D429A-2F9D-4626-9CE8-88599BA8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B6FD4-B5A2-495E-967B-857D4A5F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94C2D-2C2D-4AB8-82FB-D7B169F9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3A053-1F3A-4725-AC9E-B17AF529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AA513-E277-4F9C-95D9-5B78021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3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DF0F2-BE35-46EB-AF52-CA5C4DF6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E935C-4D50-4F6B-BC41-6BE4C400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0EAE2-5460-40C5-B4F9-D8C1A22B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7F662-CFB8-415C-93CA-C6D700A8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116D0-244C-4BA5-A0A2-D64BB002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929233-580A-4ADF-978A-6CDEF02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440D5-8E33-4256-8B5D-CEF63485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B3247-C449-4864-8780-B84D5160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F6DA2-CB7A-439C-8425-C6BD3CFF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5B1453-B677-4DE6-9C3C-4B1A47359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82F7CF-D201-4627-A616-6A19AB2CD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FFFA43-4FC9-40E7-BBC7-E9B47F25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89876F-0424-4730-AFD6-047BB7CB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772406-E42E-4390-BE75-38594214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5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C4B66-2FC9-401A-81B3-85524F24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231265-A3BB-43EB-85E2-084CC908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04507-E85F-496A-8A87-2AEB7704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CF281F-D547-4523-B14C-A46EA667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0CACD3-3B56-400C-B5F1-1AF14948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F99412-B87D-41C9-A5D0-B68D8FAB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3121A-F11B-4EA0-86A6-A1BB8288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2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557C7-8427-429D-8222-F897B73D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6B555-3A66-43FE-8304-2266EA48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FE87F0-92E5-42A9-9A67-C0BB0E3B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18841-2688-484A-A514-98D839D6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730FB-B195-4FCD-8811-A6A3F77D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58451-A348-4994-8EA8-95FA58B0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5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F7F15-F0EC-4EE3-8CA8-7A9685D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0B02D-E500-435F-9651-501CCE9B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C6D49C-7C1F-4BB3-B68B-8C71FD79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83DB4-748A-4ED4-8F27-022A6ADC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A7DACD-42E7-4F77-B882-F093FA7E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7677E-DFEB-4208-94F0-573D8AA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39CCC5-F318-4010-B512-39F3518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A1099-2BF4-4574-83DF-257BBE42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2A8FE-CBB3-4317-A332-6E6EC82F9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438C-C940-40E9-B9E9-B59FA8FA6F7A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973D-1BE7-411F-B634-8778BE32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0CD69F-2DC2-4042-95E2-37AFEDEE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A0B0-D50E-4E2D-BCCB-DCFEAAED0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FD423E-62AF-4EDE-BA10-28163C0FB55E}"/>
              </a:ext>
            </a:extLst>
          </p:cNvPr>
          <p:cNvSpPr txBox="1"/>
          <p:nvPr/>
        </p:nvSpPr>
        <p:spPr>
          <a:xfrm>
            <a:off x="193349" y="192151"/>
            <a:ext cx="300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画面遷移図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BF581C4-2688-484A-A1E9-9052DCA57108}"/>
              </a:ext>
            </a:extLst>
          </p:cNvPr>
          <p:cNvGrpSpPr/>
          <p:nvPr/>
        </p:nvGrpSpPr>
        <p:grpSpPr>
          <a:xfrm>
            <a:off x="309254" y="3458614"/>
            <a:ext cx="1469386" cy="317897"/>
            <a:chOff x="266700" y="3075265"/>
            <a:chExt cx="1469386" cy="31789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FC0562-7F63-4E30-ABB4-FC97EB6F0CC8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BDDC61-D5D1-4E5C-A63B-E881D679335A}"/>
                </a:ext>
              </a:extLst>
            </p:cNvPr>
            <p:cNvSpPr txBox="1"/>
            <p:nvPr/>
          </p:nvSpPr>
          <p:spPr>
            <a:xfrm>
              <a:off x="266700" y="3130153"/>
              <a:ext cx="1469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トップページ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AAF3CDA-16FD-476F-8D88-6891841BF822}"/>
              </a:ext>
            </a:extLst>
          </p:cNvPr>
          <p:cNvGrpSpPr/>
          <p:nvPr/>
        </p:nvGrpSpPr>
        <p:grpSpPr>
          <a:xfrm>
            <a:off x="1778640" y="1958111"/>
            <a:ext cx="1469386" cy="317897"/>
            <a:chOff x="266700" y="3075265"/>
            <a:chExt cx="1469386" cy="317897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3164DF9-C2DE-46E3-AA1B-44743A2DF6C9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6B1169A-4DDE-4776-93D8-1FB32724FF0D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ユーザーログイン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FE3CC04-6AAE-4525-AA4C-87B30BD6B66F}"/>
              </a:ext>
            </a:extLst>
          </p:cNvPr>
          <p:cNvGrpSpPr/>
          <p:nvPr/>
        </p:nvGrpSpPr>
        <p:grpSpPr>
          <a:xfrm>
            <a:off x="1820104" y="5294830"/>
            <a:ext cx="1469386" cy="317897"/>
            <a:chOff x="266700" y="3075265"/>
            <a:chExt cx="1469386" cy="317897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60463F3-7A80-402A-A90C-779E3A2257CF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0BF930E-E65B-47F2-8CA3-B4A45805C258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管理者</a:t>
              </a:r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ログイン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5A20148-29AF-4719-A793-4D29381CC407}"/>
              </a:ext>
            </a:extLst>
          </p:cNvPr>
          <p:cNvGrpSpPr/>
          <p:nvPr/>
        </p:nvGrpSpPr>
        <p:grpSpPr>
          <a:xfrm>
            <a:off x="3538600" y="5294829"/>
            <a:ext cx="1469386" cy="317897"/>
            <a:chOff x="266700" y="3075265"/>
            <a:chExt cx="1469386" cy="31789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39BB9B0-2BFA-4F72-B06F-8DF5ABD9A3D5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6A84006-635A-44D5-8106-F8BD2F446F3A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管理者メニュー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5833F5C-EEDC-41BA-B7A8-B341669515DD}"/>
              </a:ext>
            </a:extLst>
          </p:cNvPr>
          <p:cNvGrpSpPr/>
          <p:nvPr/>
        </p:nvGrpSpPr>
        <p:grpSpPr>
          <a:xfrm>
            <a:off x="3531240" y="1958112"/>
            <a:ext cx="1469386" cy="317897"/>
            <a:chOff x="266700" y="3075265"/>
            <a:chExt cx="1469386" cy="317897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A64031C-7372-4ACC-ACA7-13C48D0E4ED2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0C335DE-FE94-4382-A5F9-6148BA828EAB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マイページ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21FC1BB-E464-49D1-A327-F556D0AB869B}"/>
              </a:ext>
            </a:extLst>
          </p:cNvPr>
          <p:cNvGrpSpPr/>
          <p:nvPr/>
        </p:nvGrpSpPr>
        <p:grpSpPr>
          <a:xfrm>
            <a:off x="5498847" y="420769"/>
            <a:ext cx="1469386" cy="317897"/>
            <a:chOff x="266700" y="3075265"/>
            <a:chExt cx="1469386" cy="317897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8E01FE4-635D-448D-A39F-1B9090623E5C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93BFAE9-38AF-44EE-83F2-3E3D3C47212E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検温データ記録・確認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23B1A83-F2C6-4C4B-BA42-0BB135365A80}"/>
              </a:ext>
            </a:extLst>
          </p:cNvPr>
          <p:cNvGrpSpPr/>
          <p:nvPr/>
        </p:nvGrpSpPr>
        <p:grpSpPr>
          <a:xfrm>
            <a:off x="5489774" y="1353594"/>
            <a:ext cx="1469386" cy="317897"/>
            <a:chOff x="266700" y="3075265"/>
            <a:chExt cx="1469386" cy="317897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83B219A-3F1E-4304-8DD6-6C4083949E58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60FD4A8-2ACA-4F7C-8AF8-C846F80CB02E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グループページ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CC0026-0BD1-4D58-892E-DC797711B0E4}"/>
              </a:ext>
            </a:extLst>
          </p:cNvPr>
          <p:cNvGrpSpPr/>
          <p:nvPr/>
        </p:nvGrpSpPr>
        <p:grpSpPr>
          <a:xfrm>
            <a:off x="5498847" y="2292632"/>
            <a:ext cx="1469386" cy="317897"/>
            <a:chOff x="266700" y="3075265"/>
            <a:chExt cx="1469386" cy="317897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4A26C79-CFEC-4130-84EB-334D2BF19A3D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09B8929-DF5E-4EC3-B147-9C157FEB34CF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グループ作成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B47A219-EEA0-460F-B43B-268A385D6F3D}"/>
              </a:ext>
            </a:extLst>
          </p:cNvPr>
          <p:cNvGrpSpPr/>
          <p:nvPr/>
        </p:nvGrpSpPr>
        <p:grpSpPr>
          <a:xfrm>
            <a:off x="5491487" y="3228567"/>
            <a:ext cx="1476746" cy="432195"/>
            <a:chOff x="266700" y="3075265"/>
            <a:chExt cx="1469386" cy="317897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9BDDBEA-60BA-4B1F-B643-B67A605E24AA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3497A41-BB7F-4B3A-A2C2-18B3D68FBE96}"/>
                </a:ext>
              </a:extLst>
            </p:cNvPr>
            <p:cNvSpPr txBox="1"/>
            <p:nvPr/>
          </p:nvSpPr>
          <p:spPr>
            <a:xfrm>
              <a:off x="274060" y="3098865"/>
              <a:ext cx="1462026" cy="29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未所属グループへ</a:t>
              </a:r>
              <a:endPara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加入リクエスト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1A073C-759C-4178-B99D-3FE8CEB0954F}"/>
              </a:ext>
            </a:extLst>
          </p:cNvPr>
          <p:cNvGrpSpPr/>
          <p:nvPr/>
        </p:nvGrpSpPr>
        <p:grpSpPr>
          <a:xfrm>
            <a:off x="7805700" y="556115"/>
            <a:ext cx="1469386" cy="317897"/>
            <a:chOff x="266700" y="3075265"/>
            <a:chExt cx="1469386" cy="317897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90097C-FAD1-46F2-BDC9-9BC18651006C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B367625-CA05-4290-98C7-510844D467E9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連絡事項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EC0EE5F-56F2-4B3C-9C58-3231FAE80E52}"/>
              </a:ext>
            </a:extLst>
          </p:cNvPr>
          <p:cNvGrpSpPr/>
          <p:nvPr/>
        </p:nvGrpSpPr>
        <p:grpSpPr>
          <a:xfrm>
            <a:off x="7805700" y="1376159"/>
            <a:ext cx="1469386" cy="317897"/>
            <a:chOff x="266700" y="3075265"/>
            <a:chExt cx="1469386" cy="317897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B20D729-E922-4833-B899-11118772F1B1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C30C62A-7CEA-4789-A592-BC93505FB385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カレンダー選択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A4CFCDA-FD8E-476C-B0CE-89FB8D9F8778}"/>
              </a:ext>
            </a:extLst>
          </p:cNvPr>
          <p:cNvGrpSpPr/>
          <p:nvPr/>
        </p:nvGrpSpPr>
        <p:grpSpPr>
          <a:xfrm>
            <a:off x="7805700" y="2082434"/>
            <a:ext cx="1469386" cy="317897"/>
            <a:chOff x="266700" y="3075265"/>
            <a:chExt cx="1469386" cy="31789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D325B10-6E59-4FB0-940A-25CD4DC5E0D8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D8A160D9-E9EF-41FC-8B04-11216826C263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スケジュール管理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4FE90F3B-7D5C-41F2-B760-1A1095A7AFE4}"/>
              </a:ext>
            </a:extLst>
          </p:cNvPr>
          <p:cNvGrpSpPr/>
          <p:nvPr/>
        </p:nvGrpSpPr>
        <p:grpSpPr>
          <a:xfrm>
            <a:off x="7805700" y="2783477"/>
            <a:ext cx="1469386" cy="317897"/>
            <a:chOff x="266700" y="3075265"/>
            <a:chExt cx="1469386" cy="317897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C4DCAC9-108B-4947-A7A7-A006D82924BB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89D5041-CD73-468F-9F11-EB19B017B0FB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掲示板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0D5BC37-D2AF-4455-A210-546F6DAC09FE}"/>
              </a:ext>
            </a:extLst>
          </p:cNvPr>
          <p:cNvGrpSpPr/>
          <p:nvPr/>
        </p:nvGrpSpPr>
        <p:grpSpPr>
          <a:xfrm>
            <a:off x="10327560" y="2783477"/>
            <a:ext cx="1469386" cy="317897"/>
            <a:chOff x="266700" y="3075265"/>
            <a:chExt cx="1469386" cy="317897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3E99598-862F-4358-B66F-72E0A4699FDE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7B85334-3D96-4AF0-93CE-584C54B6DEE7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新規スレッド作成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403EEEBE-ACA4-418F-8815-70DC9BC109B6}"/>
              </a:ext>
            </a:extLst>
          </p:cNvPr>
          <p:cNvGrpSpPr/>
          <p:nvPr/>
        </p:nvGrpSpPr>
        <p:grpSpPr>
          <a:xfrm>
            <a:off x="10327560" y="1874185"/>
            <a:ext cx="1469386" cy="317897"/>
            <a:chOff x="266700" y="3075265"/>
            <a:chExt cx="1469386" cy="317897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2CF5D9E-7999-450B-979B-EB18E5569CDC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D9FBF338-62E8-4739-AF14-8FAC2888FCD3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スケジュール追加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9C59C4D-AA21-4C27-A492-824E3D379057}"/>
              </a:ext>
            </a:extLst>
          </p:cNvPr>
          <p:cNvGrpSpPr/>
          <p:nvPr/>
        </p:nvGrpSpPr>
        <p:grpSpPr>
          <a:xfrm>
            <a:off x="10327560" y="2331472"/>
            <a:ext cx="1469386" cy="317897"/>
            <a:chOff x="266700" y="3075265"/>
            <a:chExt cx="1469386" cy="317897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87FD752-22C3-4962-8394-F821005AA140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2CD161F1-68B5-4538-889D-B0947B1382DB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スケジュール変更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3DCB0BEB-4A2D-48FA-A9AA-4C87E9447038}"/>
              </a:ext>
            </a:extLst>
          </p:cNvPr>
          <p:cNvGrpSpPr/>
          <p:nvPr/>
        </p:nvGrpSpPr>
        <p:grpSpPr>
          <a:xfrm>
            <a:off x="10327560" y="1379980"/>
            <a:ext cx="1469386" cy="317897"/>
            <a:chOff x="266700" y="3075265"/>
            <a:chExt cx="1469386" cy="317897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AB59599-B84A-425C-AEFA-B956AA70D545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5125726-257F-4672-A55D-B5969A4BEE01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選択カレンダー表示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FB52F8E-1427-4331-A88B-8C1F9F98E83B}"/>
              </a:ext>
            </a:extLst>
          </p:cNvPr>
          <p:cNvGrpSpPr/>
          <p:nvPr/>
        </p:nvGrpSpPr>
        <p:grpSpPr>
          <a:xfrm>
            <a:off x="10327560" y="242600"/>
            <a:ext cx="1469386" cy="317897"/>
            <a:chOff x="266700" y="3075265"/>
            <a:chExt cx="1469386" cy="317897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A726B9E3-CA02-4543-8BE4-D7C9674DDAEE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D3569D1-1FF7-4309-B221-B24DEB835B57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連絡事項投稿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8F0F333-FD33-41E8-87B8-F072DACA8A37}"/>
              </a:ext>
            </a:extLst>
          </p:cNvPr>
          <p:cNvGrpSpPr/>
          <p:nvPr/>
        </p:nvGrpSpPr>
        <p:grpSpPr>
          <a:xfrm>
            <a:off x="10327560" y="822892"/>
            <a:ext cx="1469386" cy="317897"/>
            <a:chOff x="266700" y="3075265"/>
            <a:chExt cx="1469386" cy="317897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4ECF3CD2-B7BD-4FD5-9CE3-6DF686BCB929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B97064C-1DCA-4DC7-975A-3D30234D93F1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連絡事項編集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ACBBD06-AF01-4CC4-8A6F-C0D3565F5C09}"/>
              </a:ext>
            </a:extLst>
          </p:cNvPr>
          <p:cNvGrpSpPr/>
          <p:nvPr/>
        </p:nvGrpSpPr>
        <p:grpSpPr>
          <a:xfrm>
            <a:off x="5498847" y="4441270"/>
            <a:ext cx="1469386" cy="317897"/>
            <a:chOff x="266700" y="3075265"/>
            <a:chExt cx="1469386" cy="317897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9D4FD6A0-27B1-47D5-B641-D6CB4953D897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B7F86794-5095-412E-87B2-8B0682EA905F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ユーザー一覧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9F007C3-7A8C-4425-B4FB-4A62A1C1BB2D}"/>
              </a:ext>
            </a:extLst>
          </p:cNvPr>
          <p:cNvGrpSpPr/>
          <p:nvPr/>
        </p:nvGrpSpPr>
        <p:grpSpPr>
          <a:xfrm>
            <a:off x="5498847" y="5294831"/>
            <a:ext cx="1469386" cy="317897"/>
            <a:chOff x="266700" y="3075265"/>
            <a:chExt cx="1469386" cy="317897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8D3C6E8D-B3B9-48AE-B010-598629C688E2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16F8E8F-D057-4D77-AF5F-6134FF58CF55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グループ一覧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A2404220-80F7-488B-9791-FE1A74A12CCD}"/>
              </a:ext>
            </a:extLst>
          </p:cNvPr>
          <p:cNvGrpSpPr/>
          <p:nvPr/>
        </p:nvGrpSpPr>
        <p:grpSpPr>
          <a:xfrm>
            <a:off x="5489774" y="6148392"/>
            <a:ext cx="1469386" cy="317897"/>
            <a:chOff x="266700" y="3075265"/>
            <a:chExt cx="1469386" cy="31789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F174494-B1BF-4C22-BE0E-074C5334A81D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5F872EB6-A9A1-4FBA-900E-637CAFFEF6CA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ユーザーの健康状態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25596593-7A1D-49BF-B7C5-D71D9DC92798}"/>
              </a:ext>
            </a:extLst>
          </p:cNvPr>
          <p:cNvGrpSpPr/>
          <p:nvPr/>
        </p:nvGrpSpPr>
        <p:grpSpPr>
          <a:xfrm>
            <a:off x="7805700" y="4170976"/>
            <a:ext cx="1469386" cy="317897"/>
            <a:chOff x="266700" y="3075265"/>
            <a:chExt cx="1469386" cy="317897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E278A59-DC20-4EDE-A1C5-56F53E981C76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1059524B-EB09-4425-BF87-98486C38BE59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ユーザー追加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F62C043-62F0-4ACA-AE6E-F8411DCC1186}"/>
              </a:ext>
            </a:extLst>
          </p:cNvPr>
          <p:cNvGrpSpPr/>
          <p:nvPr/>
        </p:nvGrpSpPr>
        <p:grpSpPr>
          <a:xfrm>
            <a:off x="7805700" y="4845369"/>
            <a:ext cx="1469386" cy="317897"/>
            <a:chOff x="266700" y="3075265"/>
            <a:chExt cx="1469386" cy="317897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0BFEA76-98A2-4122-AD9A-C4FA810717B8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83E7D079-5D78-4248-A483-B73F761505BF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グループ編集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6F38DA36-8E57-41D7-BD71-020CB128D77F}"/>
              </a:ext>
            </a:extLst>
          </p:cNvPr>
          <p:cNvGrpSpPr/>
          <p:nvPr/>
        </p:nvGrpSpPr>
        <p:grpSpPr>
          <a:xfrm>
            <a:off x="7805700" y="3458615"/>
            <a:ext cx="1469386" cy="317897"/>
            <a:chOff x="266700" y="3075265"/>
            <a:chExt cx="1469386" cy="317897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E10C1007-4C2C-419B-99BC-961AC3320A79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A4A56C6-D750-462C-9B7A-B8CF737C827E}"/>
                </a:ext>
              </a:extLst>
            </p:cNvPr>
            <p:cNvSpPr txBox="1"/>
            <p:nvPr/>
          </p:nvSpPr>
          <p:spPr>
            <a:xfrm>
              <a:off x="274060" y="3127654"/>
              <a:ext cx="1462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グループ管理</a:t>
              </a:r>
              <a:endPara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5C5720A-A902-4071-B5C4-2F607CD069A6}"/>
              </a:ext>
            </a:extLst>
          </p:cNvPr>
          <p:cNvCxnSpPr>
            <a:cxnSpLocks/>
            <a:stCxn id="15" idx="0"/>
            <a:endCxn id="20" idx="1"/>
          </p:cNvCxnSpPr>
          <p:nvPr/>
        </p:nvCxnSpPr>
        <p:spPr>
          <a:xfrm flipV="1">
            <a:off x="1043947" y="2117060"/>
            <a:ext cx="734693" cy="134155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99FBAFC-41C5-4DC6-99FE-4504514729FF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1043947" y="3776511"/>
            <a:ext cx="776157" cy="167726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753B05E-2521-45A5-9A3B-F131DB26D9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255386" y="2117059"/>
            <a:ext cx="275854" cy="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150B97B-8B2D-4F5D-94E2-D6D3B445686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289490" y="5453778"/>
            <a:ext cx="249110" cy="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8E3A0DD-C8B7-400B-AC3E-3DC882232F6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5000626" y="579718"/>
            <a:ext cx="498221" cy="15538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880FFB0-E0CB-4A02-9D5A-21ED548477DB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5000626" y="1512543"/>
            <a:ext cx="489148" cy="62106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77C51705-D1B7-4A33-8DAC-01928061CC1C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5000626" y="2117061"/>
            <a:ext cx="498221" cy="33452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1EC3CC6B-AE0B-4A39-8DA2-EBACBEAA306F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5000626" y="2133612"/>
            <a:ext cx="490861" cy="131105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7A3A0C78-3156-49C2-9E7E-9FCE4C409AAD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6959160" y="715064"/>
            <a:ext cx="846540" cy="8140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D1F9EF5-DB7C-49B7-B688-3963738DEE69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6959160" y="1529094"/>
            <a:ext cx="846540" cy="601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EFF0F4-1794-4040-8457-CAEE0C672347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6959160" y="1529094"/>
            <a:ext cx="846540" cy="7122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088DA43-9145-4F8A-8E03-EE6858221E2B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6959160" y="1529094"/>
            <a:ext cx="846540" cy="141333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7ECE0424-C98F-4569-93D9-9A4A14BE9CD7}"/>
              </a:ext>
            </a:extLst>
          </p:cNvPr>
          <p:cNvCxnSpPr>
            <a:cxnSpLocks/>
            <a:stCxn id="36" idx="3"/>
            <a:endCxn id="98" idx="1"/>
          </p:cNvCxnSpPr>
          <p:nvPr/>
        </p:nvCxnSpPr>
        <p:spPr>
          <a:xfrm>
            <a:off x="6959160" y="1529094"/>
            <a:ext cx="846540" cy="208847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C9D3C87D-56DB-4519-ABE0-B876AE77A74D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 flipV="1">
            <a:off x="9275086" y="418100"/>
            <a:ext cx="1059834" cy="31351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51976E7-9867-4BCA-A5C7-BD64BA417C2E}"/>
              </a:ext>
            </a:extLst>
          </p:cNvPr>
          <p:cNvCxnSpPr>
            <a:cxnSpLocks/>
            <a:stCxn id="45" idx="3"/>
            <a:endCxn id="72" idx="1"/>
          </p:cNvCxnSpPr>
          <p:nvPr/>
        </p:nvCxnSpPr>
        <p:spPr>
          <a:xfrm>
            <a:off x="9275086" y="731615"/>
            <a:ext cx="1059834" cy="2667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04ED051-1C75-47EE-B1AF-EEF0AEF5EAB7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9275086" y="1551659"/>
            <a:ext cx="1059834" cy="38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D4834031-2A52-46EF-92A1-ED3432DD0CA4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9275086" y="2033134"/>
            <a:ext cx="1052474" cy="2248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ACE2A074-6722-43AF-ADF1-B5BC50060E66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>
            <a:off x="9275086" y="2257934"/>
            <a:ext cx="1052474" cy="23248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A27721D-40DE-47DB-9643-7659D087F9DE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9275086" y="2942426"/>
            <a:ext cx="105247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3DA67E9F-A8BE-4952-8C99-B8217A0EC1A6}"/>
              </a:ext>
            </a:extLst>
          </p:cNvPr>
          <p:cNvCxnSpPr>
            <a:cxnSpLocks/>
            <a:stCxn id="27" idx="3"/>
            <a:endCxn id="77" idx="1"/>
          </p:cNvCxnSpPr>
          <p:nvPr/>
        </p:nvCxnSpPr>
        <p:spPr>
          <a:xfrm flipV="1">
            <a:off x="5007986" y="4600219"/>
            <a:ext cx="490861" cy="87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CEA86746-1985-4C57-AA5C-8750EFB2F1B6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 flipV="1">
            <a:off x="5007986" y="5453780"/>
            <a:ext cx="490861" cy="1654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2E4BE047-E0B6-4C6A-946F-1A5294E62A3F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5007986" y="5470329"/>
            <a:ext cx="481788" cy="83701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EC43E80F-A037-413B-A3E4-93234677ECE3}"/>
              </a:ext>
            </a:extLst>
          </p:cNvPr>
          <p:cNvCxnSpPr>
            <a:cxnSpLocks/>
            <a:stCxn id="77" idx="3"/>
            <a:endCxn id="89" idx="1"/>
          </p:cNvCxnSpPr>
          <p:nvPr/>
        </p:nvCxnSpPr>
        <p:spPr>
          <a:xfrm flipV="1">
            <a:off x="6968233" y="4329925"/>
            <a:ext cx="837467" cy="2702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EB7A9C6E-402E-4F43-BE2E-3DDC2DB323AB}"/>
              </a:ext>
            </a:extLst>
          </p:cNvPr>
          <p:cNvCxnSpPr>
            <a:cxnSpLocks/>
            <a:stCxn id="77" idx="3"/>
            <a:endCxn id="92" idx="1"/>
          </p:cNvCxnSpPr>
          <p:nvPr/>
        </p:nvCxnSpPr>
        <p:spPr>
          <a:xfrm>
            <a:off x="6968233" y="4600219"/>
            <a:ext cx="837467" cy="40409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8E4F760E-40B9-484F-B96A-55CA8E62F3AC}"/>
              </a:ext>
            </a:extLst>
          </p:cNvPr>
          <p:cNvGrpSpPr/>
          <p:nvPr/>
        </p:nvGrpSpPr>
        <p:grpSpPr>
          <a:xfrm>
            <a:off x="9275086" y="5631370"/>
            <a:ext cx="1469386" cy="317897"/>
            <a:chOff x="266700" y="3075265"/>
            <a:chExt cx="1469386" cy="31789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E58371E-9385-4AAF-96B1-E29B55076A0D}"/>
                </a:ext>
              </a:extLst>
            </p:cNvPr>
            <p:cNvSpPr/>
            <p:nvPr/>
          </p:nvSpPr>
          <p:spPr>
            <a:xfrm>
              <a:off x="266700" y="3075265"/>
              <a:ext cx="1469386" cy="317897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id="{55E690D7-BEE0-4E46-8F4F-BDB2E2D64576}"/>
                </a:ext>
              </a:extLst>
            </p:cNvPr>
            <p:cNvSpPr txBox="1"/>
            <p:nvPr/>
          </p:nvSpPr>
          <p:spPr>
            <a:xfrm>
              <a:off x="274060" y="3118129"/>
              <a:ext cx="1462026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エラー画面 </a:t>
              </a:r>
              <a:r>
                <a:rPr kumimoji="1" lang="en-US" altLang="ja-JP" sz="1000">
                  <a:latin typeface="メイリオ" panose="020B0604030504040204" pitchFamily="50" charset="-128"/>
                  <a:ea typeface="メイリオ" panose="020B0604030504040204" pitchFamily="50" charset="-128"/>
                </a:rPr>
                <a:t>(※)</a:t>
              </a:r>
            </a:p>
          </p:txBody>
        </p:sp>
      </p:grp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17653ECC-218E-4197-AFDA-24087C1CEB64}"/>
              </a:ext>
            </a:extLst>
          </p:cNvPr>
          <p:cNvSpPr txBox="1"/>
          <p:nvPr/>
        </p:nvSpPr>
        <p:spPr>
          <a:xfrm>
            <a:off x="8633866" y="5958020"/>
            <a:ext cx="279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/>
              <a:t>※</a:t>
            </a:r>
            <a:r>
              <a:rPr kumimoji="1" lang="ja-JP" altLang="en-US" sz="800"/>
              <a:t>ログインエラー、</a:t>
            </a:r>
            <a:r>
              <a:rPr lang="ja-JP" altLang="en-US" sz="800"/>
              <a:t>入力内容エラー、</a:t>
            </a:r>
            <a:r>
              <a:rPr kumimoji="1" lang="ja-JP" altLang="en-US" sz="800"/>
              <a:t>セッション切れ</a:t>
            </a:r>
            <a:r>
              <a:rPr lang="ja-JP" altLang="en-US" sz="800"/>
              <a:t>　等必要に応じて遷移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99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Office PowerPoint</Application>
  <PresentationFormat>ワイド画面</PresentationFormat>
  <Paragraphs>29</Paragraphs>
  <Slides>1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ua0729</dc:creator>
  <cp:lastModifiedBy>横尾 祐樹</cp:lastModifiedBy>
  <cp:revision>9</cp:revision>
  <dcterms:created xsi:type="dcterms:W3CDTF">2021-02-26T01:02:49Z</dcterms:created>
  <dcterms:modified xsi:type="dcterms:W3CDTF">2022-12-15T13:58:31Z</dcterms:modified>
</cp:coreProperties>
</file>