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409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presProps" Target="presProps.xml"  /><Relationship Id="rId2" Type="http://schemas.openxmlformats.org/officeDocument/2006/relationships/slide" Target="slides/slide1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914399" y="2571744"/>
            <a:ext cx="10363199" cy="957706"/>
          </a:xfrm>
        </p:spPr>
        <p:txBody>
          <a:bodyPr/>
          <a:lstStyle>
            <a:lvl1pPr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885371" y="3542721"/>
            <a:ext cx="10421255" cy="571504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2"/>
          </p:nvPr>
        </p:nvSpPr>
        <p:spPr>
          <a:xfrm>
            <a:off x="312213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CEF6D59-8E4E-4625-B4F3-786AFB7640D4}" type="datetime1">
              <a:rPr lang="ko-KR" altLang="en-US"/>
              <a:pPr>
                <a:defRPr lang="ko-KR" altLang="en-US"/>
              </a:pPr>
              <a:t>2020-07-26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3"/>
          </p:nvPr>
        </p:nvSpPr>
        <p:spPr>
          <a:xfrm>
            <a:off x="4157730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4"/>
          </p:nvPr>
        </p:nvSpPr>
        <p:spPr>
          <a:xfrm>
            <a:off x="9019247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/>
          <p:nvPr/>
        </p:nvSpPr>
        <p:spPr>
          <a:xfrm rot="16200000">
            <a:off x="-3286288" y="3286149"/>
            <a:ext cx="6858000" cy="285709"/>
          </a:xfrm>
          <a:prstGeom prst="rect">
            <a:avLst/>
          </a:prstGeom>
          <a:solidFill>
            <a:schemeClr val="bg1">
              <a:alpha val="23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330199" y="2673355"/>
            <a:ext cx="11531599" cy="1470025"/>
          </a:xfrm>
        </p:spPr>
        <p:txBody>
          <a:bodyPr/>
          <a:lstStyle>
            <a:lvl1pPr>
              <a:defRPr sz="5400" b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2"/>
          </p:nvPr>
        </p:nvSpPr>
        <p:spPr>
          <a:xfrm>
            <a:off x="312213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146DBA2-E442-457E-88FB-A39F2B2812D8}" type="datetime1">
              <a:rPr lang="ko-KR" altLang="en-US"/>
              <a:pPr>
                <a:defRPr lang="ko-KR" altLang="en-US"/>
              </a:pPr>
              <a:t>2020-07-26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3"/>
          </p:nvPr>
        </p:nvSpPr>
        <p:spPr>
          <a:xfrm>
            <a:off x="4157730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4"/>
          </p:nvPr>
        </p:nvSpPr>
        <p:spPr>
          <a:xfrm>
            <a:off x="9019247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/>
          <p:nvPr/>
        </p:nvSpPr>
        <p:spPr>
          <a:xfrm>
            <a:off x="0" y="0"/>
            <a:ext cx="2095471" cy="6858000"/>
          </a:xfrm>
          <a:prstGeom prst="rect">
            <a:avLst/>
          </a:prstGeom>
          <a:solidFill>
            <a:schemeClr val="bg1">
              <a:alpha val="23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3905234" y="1000108"/>
            <a:ext cx="7334301" cy="1143000"/>
          </a:xfrm>
        </p:spPr>
        <p:txBody>
          <a:bodyPr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3" name=""/>
          <p:cNvSpPr>
            <a:spLocks noGrp="1"/>
          </p:cNvSpPr>
          <p:nvPr>
            <p:ph type="body" sz="quarter" idx="15"/>
          </p:nvPr>
        </p:nvSpPr>
        <p:spPr>
          <a:xfrm>
            <a:off x="3905234" y="2214563"/>
            <a:ext cx="7334399" cy="3214687"/>
          </a:xfrm>
        </p:spPr>
        <p:txBody>
          <a:bodyPr/>
          <a:lstStyle>
            <a:lvl1pPr>
              <a:lnSpc>
                <a:spcPct val="150000"/>
              </a:lnSpc>
              <a:buClr>
                <a:schemeClr val="bg1">
                  <a:lumMod val="85000"/>
                  <a:lumOff val="15000"/>
                </a:schemeClr>
              </a:buCl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dt" sz="half" idx="2"/>
          </p:nvPr>
        </p:nvSpPr>
        <p:spPr>
          <a:xfrm>
            <a:off x="312213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29CB3E34-F7C8-41BD-AF03-3CCF811A5DB3}" type="datetime1">
              <a:rPr lang="ko-KR" altLang="en-US"/>
              <a:pPr>
                <a:defRPr lang="ko-KR" altLang="en-US"/>
              </a:pPr>
              <a:t>2020-07-26</a:t>
            </a:fld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ftr" sz="quarter" idx="3"/>
          </p:nvPr>
        </p:nvSpPr>
        <p:spPr>
          <a:xfrm>
            <a:off x="4157730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type="sldNum" sz="quarter" idx="4"/>
          </p:nvPr>
        </p:nvSpPr>
        <p:spPr>
          <a:xfrm>
            <a:off x="9019247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984342" y="177800"/>
            <a:ext cx="1883806" cy="5986800"/>
          </a:xfrm>
        </p:spPr>
        <p:txBody>
          <a:bodyPr vert="eaVert"/>
          <a:lstStyle>
            <a:lvl1pPr algn="l">
              <a:defRPr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315342" y="177800"/>
            <a:ext cx="9658391" cy="5986463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dt" sz="half" idx="2"/>
          </p:nvPr>
        </p:nvSpPr>
        <p:spPr>
          <a:xfrm>
            <a:off x="312213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1CE8581A-0E5C-4817-9743-B52D9AC544F7}" type="datetime1">
              <a:rPr lang="ko-KR" altLang="en-US"/>
              <a:pPr>
                <a:defRPr lang="ko-KR" altLang="en-US"/>
              </a:pPr>
              <a:t>2020-07-26</a:t>
            </a:fld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ftr" sz="quarter" idx="3"/>
          </p:nvPr>
        </p:nvSpPr>
        <p:spPr>
          <a:xfrm>
            <a:off x="4157730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type="sldNum" sz="quarter" idx="4"/>
          </p:nvPr>
        </p:nvSpPr>
        <p:spPr>
          <a:xfrm>
            <a:off x="9019247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 algn="l">
              <a:defRPr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845A96F-7001-446B-97BA-9FE0BACB7512}" type="datetime1">
              <a:rPr lang="ko-KR" altLang="en-US"/>
              <a:pPr>
                <a:defRPr lang="ko-KR" altLang="en-US"/>
              </a:pPr>
              <a:t>2020-07-26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43EC8C1-5870-485C-9EC3-D16DFEA1F4BA}" type="datetime1">
              <a:rPr lang="ko-KR" altLang="en-US"/>
              <a:pPr>
                <a:defRPr lang="ko-KR" altLang="en-US"/>
              </a:pPr>
              <a:t>2020-07-26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63083" y="3428989"/>
            <a:ext cx="10363199" cy="928705"/>
          </a:xfrm>
        </p:spPr>
        <p:txBody>
          <a:bodyPr anchor="t"/>
          <a:lstStyle>
            <a:lvl1pPr algn="l">
              <a:defRPr sz="5400" b="0" cap="all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963083" y="3000372"/>
            <a:ext cx="10363199" cy="428617"/>
          </a:xfrm>
        </p:spPr>
        <p:txBody>
          <a:bodyPr anchor="b">
            <a:noAutofit/>
          </a:bodyPr>
          <a:lstStyle>
            <a:lvl1pPr marL="0" indent="0">
              <a:buNone/>
              <a:defRPr sz="28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2"/>
          </p:nvPr>
        </p:nvSpPr>
        <p:spPr>
          <a:xfrm>
            <a:off x="312213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2B790BE2-1B78-46DA-A9F8-EC77F26FF846}" type="datetime1">
              <a:rPr lang="ko-KR" altLang="en-US"/>
              <a:pPr>
                <a:defRPr lang="ko-KR" altLang="en-US"/>
              </a:pPr>
              <a:t>2020-07-26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3"/>
          </p:nvPr>
        </p:nvSpPr>
        <p:spPr>
          <a:xfrm>
            <a:off x="4157730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4"/>
          </p:nvPr>
        </p:nvSpPr>
        <p:spPr>
          <a:xfrm>
            <a:off x="9019247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0" y="0"/>
            <a:ext cx="12191999" cy="214290"/>
          </a:xfrm>
          <a:prstGeom prst="rect">
            <a:avLst/>
          </a:prstGeom>
          <a:solidFill>
            <a:schemeClr val="bg1">
              <a:alpha val="23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" name=""/>
          <p:cNvSpPr/>
          <p:nvPr/>
        </p:nvSpPr>
        <p:spPr>
          <a:xfrm>
            <a:off x="0" y="6643710"/>
            <a:ext cx="12191999" cy="214290"/>
          </a:xfrm>
          <a:prstGeom prst="rect">
            <a:avLst/>
          </a:prstGeom>
          <a:solidFill>
            <a:schemeClr val="bg1">
              <a:alpha val="23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 algn="l">
              <a:defRPr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sz="quarter" idx="13"/>
          </p:nvPr>
        </p:nvSpPr>
        <p:spPr>
          <a:xfrm>
            <a:off x="313266" y="1249363"/>
            <a:ext cx="5635199" cy="49212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sz="quarter" idx="14"/>
          </p:nvPr>
        </p:nvSpPr>
        <p:spPr>
          <a:xfrm>
            <a:off x="6248179" y="1249363"/>
            <a:ext cx="5635199" cy="49212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6CBC2739-E524-4E00-B279-C3F7EC7C43B9}" type="datetime1">
              <a:rPr lang="ko-KR" altLang="en-US"/>
              <a:pPr>
                <a:defRPr lang="ko-KR" altLang="en-US"/>
              </a:pPr>
              <a:t>2020-07-26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 algn="l">
              <a:defRPr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3664CE95-E121-438F-AFB6-40C99D04B0D1}" type="datetime1">
              <a:rPr lang="ko-KR" altLang="en-US"/>
              <a:pPr>
                <a:defRPr lang="ko-KR" altLang="en-US"/>
              </a:pPr>
              <a:t>2020-07-26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 algn="l">
              <a:defRPr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tbl" idx="13"/>
          </p:nvPr>
        </p:nvSpPr>
        <p:spPr>
          <a:xfrm>
            <a:off x="313267" y="1262743"/>
            <a:ext cx="11544298" cy="4659086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2"/>
          </p:nvPr>
        </p:nvSpPr>
        <p:spPr>
          <a:xfrm>
            <a:off x="312213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9B9D9408-0EE7-46FB-A1F3-AC5736684BCA}" type="datetime1">
              <a:rPr lang="ko-KR" altLang="en-US"/>
              <a:pPr>
                <a:defRPr lang="ko-KR" altLang="en-US"/>
              </a:pPr>
              <a:t>2020-07-26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3"/>
          </p:nvPr>
        </p:nvSpPr>
        <p:spPr>
          <a:xfrm>
            <a:off x="4157730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4"/>
          </p:nvPr>
        </p:nvSpPr>
        <p:spPr>
          <a:xfrm>
            <a:off x="9019247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 algn="l">
              <a:defRPr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sz="quarter" idx="13"/>
          </p:nvPr>
        </p:nvSpPr>
        <p:spPr>
          <a:xfrm>
            <a:off x="539709" y="1268411"/>
            <a:ext cx="5385599" cy="23832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quarter" idx="2"/>
          </p:nvPr>
        </p:nvSpPr>
        <p:spPr>
          <a:xfrm>
            <a:off x="6254749" y="1268412"/>
            <a:ext cx="5385599" cy="238238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3" name=""/>
          <p:cNvSpPr>
            <a:spLocks noGrp="1"/>
          </p:cNvSpPr>
          <p:nvPr>
            <p:ph sz="quarter" idx="14"/>
          </p:nvPr>
        </p:nvSpPr>
        <p:spPr>
          <a:xfrm>
            <a:off x="539709" y="3844245"/>
            <a:ext cx="5385599" cy="23832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sz="quarter" idx="4"/>
          </p:nvPr>
        </p:nvSpPr>
        <p:spPr>
          <a:xfrm>
            <a:off x="6255549" y="3844245"/>
            <a:ext cx="5384799" cy="238238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6FA4DC2D-724E-4594-AA18-AFED8E341CA7}" type="datetime1">
              <a:rPr lang="ko-KR" altLang="en-US"/>
              <a:pPr>
                <a:defRPr lang="ko-KR" altLang="en-US"/>
              </a:pPr>
              <a:t>2020-07-26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224000" y="503263"/>
            <a:ext cx="9525066" cy="512737"/>
          </a:xfrm>
          <a:noFill/>
        </p:spPr>
        <p:txBody>
          <a:bodyPr vert="horz" wrap="square" lIns="91440" tIns="45720" rIns="91440" bIns="45720" anchor="ctr">
            <a:noAutofit/>
          </a:bodyPr>
          <a:lstStyle>
            <a:lvl1pPr algn="l">
              <a:defRPr kumimoji="0"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1224000" y="1015999"/>
            <a:ext cx="9525066" cy="4484703"/>
          </a:xfrm>
          <a:noFill/>
        </p:spPr>
        <p:txBody>
          <a:bodyPr anchor="ctr"/>
          <a:lstStyle>
            <a:lvl1pPr marL="0" indent="0" algn="ctr">
              <a:buNone/>
              <a:defRPr kumimoji="0" sz="3200"/>
            </a:lvl1pPr>
            <a:lvl2pPr marL="457200" indent="0">
              <a:buNone/>
              <a:defRPr kumimoji="0" sz="2800"/>
            </a:lvl2pPr>
            <a:lvl3pPr marL="914400" indent="0">
              <a:buNone/>
              <a:defRPr kumimoji="0" sz="2400"/>
            </a:lvl3pPr>
            <a:lvl4pPr marL="1371600" indent="0">
              <a:buNone/>
              <a:defRPr kumimoji="0" sz="2000"/>
            </a:lvl4pPr>
            <a:lvl5pPr marL="1828800" indent="0">
              <a:buNone/>
              <a:defRPr kumimoji="0" sz="2000"/>
            </a:lvl5pPr>
            <a:lvl6pPr marL="2286000" indent="0">
              <a:buNone/>
              <a:defRPr kumimoji="0" sz="2000"/>
            </a:lvl6pPr>
            <a:lvl7pPr marL="2743200" indent="0">
              <a:buNone/>
              <a:defRPr kumimoji="0" sz="2000"/>
            </a:lvl7pPr>
            <a:lvl8pPr marL="3200400" indent="0">
              <a:buNone/>
              <a:defRPr kumimoji="0" sz="2000"/>
            </a:lvl8pPr>
            <a:lvl9pPr marL="3657600" indent="0">
              <a:buNone/>
              <a:defRPr kumimoji="0" sz="2000"/>
            </a:lvl9pPr>
          </a:lstStyle>
          <a:p>
            <a:pPr lvl="0">
              <a:defRPr lang="ko-KR" altLang="en-US"/>
            </a:pPr>
            <a:r>
              <a:rPr lang="ko-KR" altLang="en-US"/>
              <a:t>그림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1224000" y="5500702"/>
            <a:ext cx="9537733" cy="654450"/>
          </a:xfrm>
          <a:solidFill>
            <a:schemeClr val="accent1">
              <a:alpha val="50000"/>
            </a:schemeClr>
          </a:solidFill>
        </p:spPr>
        <p:txBody>
          <a:bodyPr vert="horz" wrap="square" lIns="91440" tIns="45720" rIns="91440" bIns="45720">
            <a:noAutofit/>
          </a:bodyPr>
          <a:lstStyle>
            <a:lvl1pPr marL="0" indent="0">
              <a:buNone/>
              <a:defRPr kumimoji="0" sz="1600"/>
            </a:lvl1pPr>
            <a:lvl2pPr marL="457200" indent="0">
              <a:buNone/>
              <a:defRPr kumimoji="0" sz="1200"/>
            </a:lvl2pPr>
            <a:lvl3pPr marL="914400" indent="0">
              <a:buNone/>
              <a:defRPr kumimoji="0" sz="1000"/>
            </a:lvl3pPr>
            <a:lvl4pPr marL="1371600" indent="0">
              <a:buNone/>
              <a:defRPr kumimoji="0" sz="900"/>
            </a:lvl4pPr>
            <a:lvl5pPr marL="1828800" indent="0">
              <a:buNone/>
              <a:defRPr kumimoji="0" sz="900"/>
            </a:lvl5pPr>
            <a:lvl6pPr marL="2286000" indent="0">
              <a:buNone/>
              <a:defRPr kumimoji="0" sz="900"/>
            </a:lvl6pPr>
            <a:lvl7pPr marL="2743200" indent="0">
              <a:buNone/>
              <a:defRPr kumimoji="0" sz="900"/>
            </a:lvl7pPr>
            <a:lvl8pPr marL="3200400" indent="0">
              <a:buNone/>
              <a:defRPr kumimoji="0" sz="900"/>
            </a:lvl8pPr>
            <a:lvl9pPr marL="3657600" indent="0">
              <a:buNone/>
              <a:defRPr kumimoji="0"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dt" sz="half" idx="10"/>
          </p:nvPr>
        </p:nvSpPr>
        <p:spPr>
          <a:xfrm>
            <a:off x="312213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CFCF0CC-CC97-46E7-B040-BB854EBFC735}" type="datetime1">
              <a:rPr lang="ko-KR" altLang="en-US"/>
              <a:pPr>
                <a:defRPr lang="ko-KR" altLang="en-US"/>
              </a:pPr>
              <a:t>2020-07-26</a:t>
            </a:fld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type="ftr" sz="quarter" idx="3"/>
          </p:nvPr>
        </p:nvSpPr>
        <p:spPr>
          <a:xfrm>
            <a:off x="4157730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" name=""/>
          <p:cNvSpPr>
            <a:spLocks noGrp="1"/>
          </p:cNvSpPr>
          <p:nvPr>
            <p:ph type="sldNum" sz="quarter" idx="4"/>
          </p:nvPr>
        </p:nvSpPr>
        <p:spPr>
          <a:xfrm>
            <a:off x="9019247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바다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"/>
          <p:cNvSpPr/>
          <p:nvPr/>
        </p:nvSpPr>
        <p:spPr>
          <a:xfrm>
            <a:off x="0" y="0"/>
            <a:ext cx="12191999" cy="214290"/>
          </a:xfrm>
          <a:prstGeom prst="rect">
            <a:avLst/>
          </a:prstGeom>
          <a:solidFill>
            <a:schemeClr val="bg1">
              <a:alpha val="23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304798" y="205696"/>
            <a:ext cx="11573929" cy="794412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marL="0" lvl="0" algn="l">
              <a:spcBef>
                <a:spcPct val="0"/>
              </a:spcBef>
              <a:buNone/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313267" y="1249364"/>
            <a:ext cx="11565465" cy="49212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312213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077B7E06-821E-4DF1-948D-195788D35901}" type="datetime1">
              <a:rPr lang="ko-KR" altLang="en-US"/>
              <a:pPr>
                <a:defRPr lang="ko-KR" altLang="en-US"/>
              </a:pPr>
              <a:t>2020-07-26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57730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9019247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2" r:id="rId1"/>
    <p:sldLayoutId id="2147484083" r:id="rId2"/>
    <p:sldLayoutId id="2147484084" r:id="rId3"/>
    <p:sldLayoutId id="2147484085" r:id="rId4"/>
    <p:sldLayoutId id="2147484086" r:id="rId5"/>
    <p:sldLayoutId id="2147484087" r:id="rId6"/>
    <p:sldLayoutId id="2147484088" r:id="rId7"/>
    <p:sldLayoutId id="2147484089" r:id="rId8"/>
    <p:sldLayoutId id="2147484090" r:id="rId9"/>
    <p:sldLayoutId id="2147484091" r:id="rId10"/>
    <p:sldLayoutId id="2147484092" r:id="rId11"/>
    <p:sldLayoutId id="2147484093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lang="ko-KR" altLang="en-US" sz="3600" b="0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1" hangingPunct="1">
        <a:spcBef>
          <a:spcPct val="20000"/>
        </a:spcBef>
        <a:buClr>
          <a:schemeClr val="accent5"/>
        </a:buClr>
        <a:buSzPct val="80000"/>
        <a:buFont typeface="Century Gothic"/>
        <a:buChar char="▐"/>
        <a:defRPr sz="2400" kern="1200">
          <a:solidFill>
            <a:schemeClr val="accent5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493713" indent="-227013" algn="l" defTabSz="914400" rtl="0" eaLnBrk="1" latinLnBrk="1" hangingPunct="1">
        <a:spcBef>
          <a:spcPct val="20000"/>
        </a:spcBef>
        <a:buClr>
          <a:schemeClr val="accent5"/>
        </a:buClr>
        <a:buSzPct val="60000"/>
        <a:buFont typeface="Century Gothic"/>
        <a:buChar char="►"/>
        <a:defRPr sz="2000" kern="1200">
          <a:solidFill>
            <a:schemeClr val="accent5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723900" indent="-165100" algn="l" defTabSz="914400" rtl="0" eaLnBrk="1" latinLnBrk="1" hangingPunct="1">
        <a:spcBef>
          <a:spcPct val="20000"/>
        </a:spcBef>
        <a:buClr>
          <a:schemeClr val="bg1">
            <a:lumMod val="85000"/>
          </a:schemeClr>
        </a:buClr>
        <a:buFont typeface="Century Gothic"/>
        <a:buChar char="-"/>
        <a:defRPr sz="1800" kern="1200">
          <a:solidFill>
            <a:schemeClr val="accent5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901700" indent="-177800" algn="l" defTabSz="914400" rtl="0" eaLnBrk="1" latinLnBrk="1" hangingPunct="1">
        <a:spcBef>
          <a:spcPct val="20000"/>
        </a:spcBef>
        <a:buClr>
          <a:schemeClr val="bg1">
            <a:lumMod val="85000"/>
          </a:schemeClr>
        </a:buClr>
        <a:buFont typeface="Lucida Sans Unicode"/>
        <a:buChar char="»"/>
        <a:defRPr sz="1600" kern="1200">
          <a:solidFill>
            <a:schemeClr val="accent5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1079500" indent="-177800" algn="l" defTabSz="914400" rtl="0" eaLnBrk="1" latinLnBrk="1" hangingPunct="1">
        <a:spcBef>
          <a:spcPct val="20000"/>
        </a:spcBef>
        <a:buClr>
          <a:schemeClr val="bg1">
            <a:lumMod val="85000"/>
          </a:schemeClr>
        </a:buClr>
        <a:buFont typeface="Arial"/>
        <a:buChar char="•"/>
        <a:defRPr sz="1600" kern="1200">
          <a:solidFill>
            <a:schemeClr val="accent5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1247775" indent="-171450" algn="l" defTabSz="914400" rtl="0" eaLnBrk="1" latinLnBrk="1" hangingPunct="1">
        <a:spcBef>
          <a:spcPct val="20000"/>
        </a:spcBef>
        <a:buFont typeface="Arial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6pPr>
      <a:lvl7pPr marL="1428750" indent="-180975" algn="l" defTabSz="914400" rtl="0" eaLnBrk="1" latinLnBrk="1" hangingPunct="1">
        <a:spcBef>
          <a:spcPct val="20000"/>
        </a:spcBef>
        <a:buFont typeface="Arial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7pPr>
      <a:lvl8pPr marL="1609725" indent="-180975" algn="l" defTabSz="914400" rtl="0" eaLnBrk="1" latinLnBrk="1" hangingPunct="1">
        <a:spcBef>
          <a:spcPct val="20000"/>
        </a:spcBef>
        <a:buFont typeface="Arial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8pPr>
      <a:lvl9pPr marL="1800225" indent="-209550" algn="l" defTabSz="914400" rtl="0" eaLnBrk="1" latinLnBrk="1" hangingPunct="1">
        <a:spcBef>
          <a:spcPct val="20000"/>
        </a:spcBef>
        <a:buFont typeface="Arial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://127.0.0.1:8000/" TargetMode="External" /><Relationship Id="rId3" Type="http://schemas.openxmlformats.org/officeDocument/2006/relationships/image" Target="../media/image9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django</a:t>
            </a:r>
            <a:endParaRPr lang="en-US" alt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app </a:t>
            </a:r>
            <a:r>
              <a:rPr lang="ko-KR" altLang="en-US"/>
              <a:t>과 </a:t>
            </a:r>
            <a:r>
              <a:rPr lang="en-US" altLang="ko-KR"/>
              <a:t>project </a:t>
            </a:r>
            <a:r>
              <a:rPr lang="ko-KR" altLang="en-US"/>
              <a:t>연결 순서 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04701" y="1396092"/>
            <a:ext cx="8140699" cy="4610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http://127.0.0.1:8000/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local host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- </a:t>
            </a:r>
            <a:r>
              <a:rPr lang="ko-KR" altLang="en-US"/>
              <a:t>지금 내가 사용하고 있는 내 컴퓨터 를 뜻한다  내컴퓨터 에 포트 번호 </a:t>
            </a:r>
            <a:r>
              <a:rPr lang="en-US" altLang="ko-KR"/>
              <a:t>8000</a:t>
            </a:r>
            <a:r>
              <a:rPr lang="ko-KR" altLang="en-US"/>
              <a:t>번 이다</a:t>
            </a:r>
            <a:r>
              <a:rPr lang="en-US" altLang="ko-KR"/>
              <a:t>.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성공적으로 돌린다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ctrl +c -&gt; </a:t>
            </a:r>
            <a:r>
              <a:rPr lang="ko-KR" altLang="en-US"/>
              <a:t>서버를 종료 시키는 명령어 이다</a:t>
            </a:r>
            <a:r>
              <a:rPr lang="en-US" altLang="ko-KR"/>
              <a:t>.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db.sqlites3 - </a:t>
            </a:r>
            <a:r>
              <a:rPr lang="ko-KR" altLang="en-US"/>
              <a:t>데이터 베이스를 다루는 파일 이다 </a:t>
            </a:r>
            <a:endParaRPr lang="ko-KR" altLang="en-US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app -&gt; settings.py </a:t>
            </a:r>
            <a:r>
              <a:rPr lang="ko-KR" altLang="en-US"/>
              <a:t>연결하는 과정 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6096000" y="1249364"/>
            <a:ext cx="5782732" cy="4921250"/>
          </a:xfrm>
        </p:spPr>
        <p:txBody>
          <a:bodyPr/>
          <a:lstStyle/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</a:t>
            </a:r>
            <a:r>
              <a:rPr lang="en-US" altLang="ko-KR"/>
              <a:t>app </a:t>
            </a:r>
            <a:r>
              <a:rPr lang="ko-KR" altLang="en-US"/>
              <a:t>폴더를 생성 </a:t>
            </a:r>
            <a:endParaRPr lang="ko-KR" altLang="en-US"/>
          </a:p>
          <a:p>
            <a:pPr>
              <a:defRPr/>
            </a:pPr>
            <a:r>
              <a:rPr lang="en-US" altLang="ko-KR"/>
              <a:t>2.templates </a:t>
            </a:r>
            <a:r>
              <a:rPr lang="ko-KR" altLang="en-US"/>
              <a:t>폴더를 </a:t>
            </a:r>
            <a:r>
              <a:rPr lang="en-US" altLang="ko-KR"/>
              <a:t>app </a:t>
            </a:r>
            <a:r>
              <a:rPr lang="ko-KR" altLang="en-US"/>
              <a:t>폴더 안에 생성</a:t>
            </a:r>
            <a:endParaRPr lang="ko-KR" altLang="en-US"/>
          </a:p>
          <a:p>
            <a:pPr>
              <a:defRPr/>
            </a:pPr>
            <a:r>
              <a:rPr lang="en-US" altLang="ko-KR"/>
              <a:t>3.templates </a:t>
            </a:r>
            <a:r>
              <a:rPr lang="ko-KR" altLang="en-US"/>
              <a:t>폴더 안에 </a:t>
            </a:r>
            <a:r>
              <a:rPr lang="en-US" altLang="ko-KR"/>
              <a:t>user </a:t>
            </a:r>
            <a:r>
              <a:rPr lang="ko-KR" altLang="en-US"/>
              <a:t>에게 보여질 </a:t>
            </a:r>
            <a:r>
              <a:rPr lang="en-US" altLang="ko-KR"/>
              <a:t>html </a:t>
            </a:r>
            <a:r>
              <a:rPr lang="ko-KR" altLang="en-US"/>
              <a:t>파일 을 생성 후 작성  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1616" y="1000108"/>
            <a:ext cx="5692676" cy="56704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app-&gt; settings.py 2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6096000" y="1249364"/>
            <a:ext cx="5782732" cy="4921250"/>
          </a:xfrm>
        </p:spPr>
        <p:txBody>
          <a:bodyPr/>
          <a:lstStyle/>
          <a:p>
            <a:pPr>
              <a:defRPr/>
            </a:pPr>
            <a:r>
              <a:rPr lang="en-US" altLang="ko-KR"/>
              <a:t>1.project </a:t>
            </a:r>
            <a:r>
              <a:rPr lang="ko-KR" altLang="en-US"/>
              <a:t>파일 안에 </a:t>
            </a:r>
            <a:r>
              <a:rPr lang="en-US" altLang="ko-KR"/>
              <a:t>settings.py </a:t>
            </a:r>
            <a:r>
              <a:rPr lang="ko-KR" altLang="en-US"/>
              <a:t>파일로 이동</a:t>
            </a:r>
            <a:endParaRPr lang="ko-KR" altLang="en-US"/>
          </a:p>
          <a:p>
            <a:pPr>
              <a:defRPr/>
            </a:pPr>
            <a:r>
              <a:rPr lang="en-US" altLang="ko-KR"/>
              <a:t>2.settings.py </a:t>
            </a:r>
            <a:r>
              <a:rPr lang="ko-KR" altLang="en-US"/>
              <a:t>안에 있는 </a:t>
            </a:r>
            <a:r>
              <a:rPr lang="en-US" altLang="ko-KR"/>
              <a:t>INSTALLED_APPS </a:t>
            </a:r>
            <a:r>
              <a:rPr lang="ko-KR" altLang="en-US"/>
              <a:t>에서 모든 </a:t>
            </a:r>
            <a:r>
              <a:rPr lang="en-US" altLang="ko-KR"/>
              <a:t>app </a:t>
            </a:r>
            <a:r>
              <a:rPr lang="ko-KR" altLang="en-US"/>
              <a:t>프로젝트 를 연결 시켜야 한다 </a:t>
            </a:r>
            <a:endParaRPr lang="ko-KR" altLang="en-US"/>
          </a:p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그냥 폴더 이름인 </a:t>
            </a:r>
            <a:r>
              <a:rPr lang="en-US" altLang="ko-KR"/>
              <a:t>myapp </a:t>
            </a:r>
            <a:r>
              <a:rPr lang="ko-KR" altLang="en-US"/>
              <a:t>이름만 입력해도 되지만 정확한 명칭은</a:t>
            </a:r>
            <a:endParaRPr lang="ko-KR" altLang="en-US"/>
          </a:p>
          <a:p>
            <a:pPr>
              <a:defRPr/>
            </a:pPr>
            <a:r>
              <a:rPr lang="en-US" altLang="ko-KR"/>
              <a:t>&lt;app</a:t>
            </a:r>
            <a:r>
              <a:rPr lang="ko-KR" altLang="en-US"/>
              <a:t>이름</a:t>
            </a:r>
            <a:r>
              <a:rPr lang="en-US" altLang="ko-KR"/>
              <a:t>&gt;.apps.&lt; </a:t>
            </a:r>
            <a:r>
              <a:rPr lang="ko-KR" altLang="en-US"/>
              <a:t>첫글자 대문자 </a:t>
            </a:r>
            <a:r>
              <a:rPr lang="en-US" altLang="ko-KR"/>
              <a:t>app </a:t>
            </a:r>
            <a:r>
              <a:rPr lang="ko-KR" altLang="en-US"/>
              <a:t>이름</a:t>
            </a:r>
            <a:r>
              <a:rPr lang="en-US" altLang="ko-KR"/>
              <a:t>&gt;Config,</a:t>
            </a:r>
            <a:r>
              <a:rPr lang="ko-KR" altLang="en-US"/>
              <a:t>라고 적어주면 된다</a:t>
            </a:r>
            <a:endParaRPr lang="ko-KR" altLang="en-US"/>
          </a:p>
          <a:p>
            <a:pPr>
              <a:defRPr/>
            </a:pPr>
            <a:r>
              <a:rPr lang="en-US" altLang="ko-KR"/>
              <a:t>ex) myapp.apps.MyappConfig </a:t>
            </a:r>
            <a:r>
              <a:rPr lang="ko-KR" altLang="en-US"/>
              <a:t>라고 적어주면 된다 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4798" y="1000108"/>
            <a:ext cx="5723929" cy="56704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apps.py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5892196" y="1249364"/>
            <a:ext cx="5986536" cy="4921250"/>
          </a:xfrm>
        </p:spPr>
        <p:txBody>
          <a:bodyPr/>
          <a:lstStyle/>
          <a:p>
            <a:pPr>
              <a:defRPr/>
            </a:pPr>
            <a:r>
              <a:rPr lang="en-US" altLang="ko-KR"/>
              <a:t>settings.py </a:t>
            </a:r>
            <a:r>
              <a:rPr lang="ko-KR" altLang="en-US"/>
              <a:t>에 </a:t>
            </a:r>
            <a:r>
              <a:rPr lang="en-US" altLang="ko-KR"/>
              <a:t>myapp </a:t>
            </a:r>
            <a:r>
              <a:rPr lang="ko-KR" altLang="en-US"/>
              <a:t>파일을 연결 시키면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실제로 </a:t>
            </a:r>
            <a:r>
              <a:rPr lang="en-US" altLang="ko-KR"/>
              <a:t>apps.py </a:t>
            </a:r>
            <a:r>
              <a:rPr lang="ko-KR" altLang="en-US"/>
              <a:t>파일 안에 작동시킬 함수가 나와 있다 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이것은 </a:t>
            </a:r>
            <a:r>
              <a:rPr lang="en-US" altLang="ko-KR"/>
              <a:t>app </a:t>
            </a:r>
            <a:r>
              <a:rPr lang="ko-KR" altLang="en-US"/>
              <a:t>과 프로젝트가 연결되어 있다는것을 의미한다 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5056" y="1000108"/>
            <a:ext cx="5697140" cy="53612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views.py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5465124" y="1249364"/>
            <a:ext cx="6413607" cy="4921250"/>
          </a:xfrm>
        </p:spPr>
        <p:txBody>
          <a:bodyPr/>
          <a:lstStyle/>
          <a:p>
            <a:pPr>
              <a:defRPr/>
            </a:pPr>
            <a:r>
              <a:rPr lang="en-US" altLang="ko-KR"/>
              <a:t>html </a:t>
            </a:r>
            <a:r>
              <a:rPr lang="ko-KR" altLang="en-US"/>
              <a:t>문서를 생성 했다면 그 파일을 언제 실행 시킬지 정해 주어 야 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그걸 정해주는 파일이 </a:t>
            </a:r>
            <a:r>
              <a:rPr lang="en-US" altLang="ko-KR"/>
              <a:t>views.py </a:t>
            </a:r>
            <a:r>
              <a:rPr lang="ko-KR" altLang="en-US"/>
              <a:t>이다</a:t>
            </a:r>
            <a:endParaRPr lang="ko-KR" altLang="en-US"/>
          </a:p>
          <a:p>
            <a:pPr>
              <a:defRPr/>
            </a:pPr>
            <a:r>
              <a:rPr lang="ko-KR" altLang="en-US"/>
              <a:t>파일 안에 함수 지정</a:t>
            </a:r>
            <a:endParaRPr lang="ko-KR" altLang="en-US"/>
          </a:p>
          <a:p>
            <a:pPr>
              <a:defRPr/>
            </a:pPr>
            <a:r>
              <a:rPr lang="en-US" altLang="ko-KR"/>
              <a:t>def &lt;</a:t>
            </a:r>
            <a:r>
              <a:rPr lang="ko-KR" altLang="en-US"/>
              <a:t>함수이름</a:t>
            </a:r>
            <a:r>
              <a:rPr lang="en-US" altLang="ko-KR"/>
              <a:t>&gt;(request):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	return render(request,’html </a:t>
            </a:r>
            <a:r>
              <a:rPr lang="ko-KR" altLang="en-US"/>
              <a:t>파일 이름</a:t>
            </a:r>
            <a:r>
              <a:rPr lang="en-US" altLang="ko-KR"/>
              <a:t>’)</a:t>
            </a:r>
            <a:endParaRPr lang="en-US" altLang="ko-KR"/>
          </a:p>
          <a:p>
            <a:pPr marL="0" indent="0">
              <a:buNone/>
              <a:defRPr/>
            </a:pPr>
            <a:r>
              <a:rPr lang="ko-KR" altLang="en-US"/>
              <a:t>  </a:t>
            </a:r>
            <a:r>
              <a:rPr lang="en-US" altLang="ko-KR"/>
              <a:t>-&gt; request </a:t>
            </a:r>
            <a:r>
              <a:rPr lang="ko-KR" altLang="en-US"/>
              <a:t>가 들어오면 </a:t>
            </a:r>
            <a:r>
              <a:rPr lang="en-US" altLang="ko-KR"/>
              <a:t>home </a:t>
            </a:r>
            <a:r>
              <a:rPr lang="ko-KR" altLang="en-US"/>
              <a:t>이라는 </a:t>
            </a:r>
            <a:r>
              <a:rPr lang="en-US" altLang="ko-KR"/>
              <a:t>html </a:t>
            </a:r>
            <a:r>
              <a:rPr lang="ko-KR" altLang="en-US"/>
              <a:t>파일을 가져와라 라는 의미라고 생각하면 된다</a:t>
            </a:r>
            <a:r>
              <a:rPr lang="en-US" altLang="ko-KR"/>
              <a:t>.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00108"/>
            <a:ext cx="5697140" cy="57323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urls.py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6096000" y="1249364"/>
            <a:ext cx="5782732" cy="4921250"/>
          </a:xfrm>
        </p:spPr>
        <p:txBody>
          <a:bodyPr/>
          <a:lstStyle/>
          <a:p>
            <a:pPr>
              <a:defRPr/>
            </a:pPr>
            <a:r>
              <a:rPr lang="en-US" altLang="ko-KR"/>
              <a:t>html </a:t>
            </a:r>
            <a:r>
              <a:rPr lang="ko-KR" altLang="en-US"/>
              <a:t>문서를 어떤 </a:t>
            </a:r>
            <a:r>
              <a:rPr lang="en-US" altLang="ko-KR"/>
              <a:t>url </a:t>
            </a:r>
            <a:r>
              <a:rPr lang="ko-KR" altLang="en-US"/>
              <a:t>을 입력할떄 나타나는지 확인하는 파일</a:t>
            </a:r>
            <a:endParaRPr lang="ko-KR" altLang="en-US"/>
          </a:p>
          <a:p>
            <a:pPr>
              <a:defRPr/>
            </a:pPr>
            <a:r>
              <a:rPr lang="en-US" altLang="ko-KR"/>
              <a:t>import &lt;</a:t>
            </a:r>
            <a:r>
              <a:rPr lang="ko-KR" altLang="en-US"/>
              <a:t>앱 프로젝트 이름</a:t>
            </a:r>
            <a:r>
              <a:rPr lang="en-US" altLang="ko-KR"/>
              <a:t>&gt;.</a:t>
            </a:r>
            <a:r>
              <a:rPr lang="ko-KR" altLang="en-US"/>
              <a:t>파일 이름 </a:t>
            </a:r>
            <a:endParaRPr lang="ko-KR" altLang="en-US"/>
          </a:p>
          <a:p>
            <a:pPr>
              <a:defRPr/>
            </a:pPr>
            <a:r>
              <a:rPr lang="ko-KR" altLang="en-US"/>
              <a:t> #path('조건(url code)',앱 프로젝트 함수 경로 , name = "함수 이름")</a:t>
            </a:r>
            <a:endParaRPr lang="ko-KR" altLang="en-US"/>
          </a:p>
          <a:p>
            <a:pPr>
              <a:defRPr/>
            </a:pPr>
            <a:r>
              <a:rPr lang="ko-KR" altLang="en-US">
                <a:hlinkClick r:id="rId2"/>
              </a:rPr>
              <a:t>http://127.0.0.1:8000/</a:t>
            </a:r>
            <a:r>
              <a:rPr lang="en-US" altLang="ko-KR"/>
              <a:t> </a:t>
            </a:r>
            <a:r>
              <a:rPr lang="ko-KR" altLang="en-US"/>
              <a:t>은 우리들의 </a:t>
            </a:r>
            <a:r>
              <a:rPr lang="en-US" altLang="ko-KR"/>
              <a:t>web </a:t>
            </a:r>
            <a:r>
              <a:rPr lang="ko-KR" altLang="en-US"/>
              <a:t>주소 이다 </a:t>
            </a:r>
            <a:r>
              <a:rPr lang="en-US" altLang="ko-KR"/>
              <a:t> </a:t>
            </a:r>
            <a:r>
              <a:rPr lang="ko-KR" altLang="en-US"/>
              <a:t>조건은 주소 뒤에 있는 </a:t>
            </a:r>
            <a:r>
              <a:rPr lang="en-US" altLang="ko-KR"/>
              <a:t>/admin  </a:t>
            </a:r>
            <a:r>
              <a:rPr lang="ko-KR" altLang="en-US"/>
              <a:t>이런식으로 들어가는 조건이다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즉 </a:t>
            </a:r>
            <a:r>
              <a:rPr lang="en-US" altLang="ko-KR"/>
              <a:t>/</a:t>
            </a:r>
            <a:r>
              <a:rPr lang="ko-KR" altLang="en-US"/>
              <a:t> 뒤에 아무것도 쓰지 않았을 때 우리가 부르고 싶은 </a:t>
            </a:r>
            <a:r>
              <a:rPr lang="en-US" altLang="ko-KR"/>
              <a:t>home </a:t>
            </a:r>
            <a:r>
              <a:rPr lang="ko-KR" altLang="en-US"/>
              <a:t>이라는 </a:t>
            </a:r>
            <a:r>
              <a:rPr lang="en-US" altLang="ko-KR"/>
              <a:t>html </a:t>
            </a:r>
            <a:r>
              <a:rPr lang="ko-KR" altLang="en-US"/>
              <a:t>파일을 의미한다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>
              <a:defRPr/>
            </a:pP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04798" y="1000108"/>
            <a:ext cx="5697140" cy="52993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결과 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9044" y="1000108"/>
            <a:ext cx="5656956" cy="5509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/>
            </a:pPr>
            <a:r>
              <a:rPr lang="ko-KR" altLang="en-US"/>
              <a:t>가상환경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0" y="1249364"/>
            <a:ext cx="5782732" cy="492125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독립된 환경에서 코드들을 실행 시키는 공간을 의미한다</a:t>
            </a:r>
            <a:endParaRPr lang="ko-KR" altLang="en-US"/>
          </a:p>
          <a:p>
            <a:pPr>
              <a:defRPr/>
            </a:pPr>
            <a:r>
              <a:rPr lang="ko-KR" altLang="en-US"/>
              <a:t>두가지 프로젝트는 서로에게 절대 영향을 끼치지 않는 프로젝트</a:t>
            </a:r>
            <a:endParaRPr lang="ko-KR" altLang="en-US"/>
          </a:p>
          <a:p>
            <a:pPr>
              <a:defRPr/>
            </a:pPr>
            <a:r>
              <a:rPr lang="ko-KR" altLang="en-US"/>
              <a:t>각각 독립된 공간으로 두 프로젝트 관리 가능</a:t>
            </a:r>
            <a:endParaRPr lang="ko-KR" altLang="en-US"/>
          </a:p>
          <a:p>
            <a:pPr>
              <a:defRPr/>
            </a:pPr>
            <a:r>
              <a:rPr lang="ko-KR" altLang="en-US"/>
              <a:t>장고를 개발 할떄는 가상환경을 만든다음에 프로젝트 를 만든다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프로젝트 </a:t>
            </a:r>
            <a:r>
              <a:rPr lang="en-US" altLang="ko-KR"/>
              <a:t>=</a:t>
            </a:r>
            <a:r>
              <a:rPr lang="ko-KR" altLang="en-US"/>
              <a:t> 장고 패키지</a:t>
            </a:r>
            <a:r>
              <a:rPr lang="en-US" altLang="ko-KR"/>
              <a:t>(pip </a:t>
            </a:r>
            <a:r>
              <a:rPr lang="ko-KR" altLang="en-US"/>
              <a:t>패키지</a:t>
            </a:r>
            <a:r>
              <a:rPr lang="en-US" altLang="ko-KR"/>
              <a:t>)</a:t>
            </a:r>
            <a:endParaRPr lang="en-US" altLang="ko-KR"/>
          </a:p>
          <a:p>
            <a:pPr marL="0" indent="0">
              <a:buNone/>
              <a:defRPr/>
            </a:pPr>
            <a:r>
              <a:rPr lang="ko-KR" altLang="en-US"/>
              <a:t>모듈이나 다른사람의 오픈소스를 쓸수 있는 패키지 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6071" y="1000108"/>
            <a:ext cx="5697140" cy="56457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terminal </a:t>
            </a:r>
            <a:r>
              <a:rPr lang="ko-KR" altLang="en-US"/>
              <a:t>기본 명령어 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4798" y="1195389"/>
            <a:ext cx="7061200" cy="5029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python </a:t>
            </a:r>
            <a:r>
              <a:rPr lang="ko-KR" altLang="en-US"/>
              <a:t>명령어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python --version : </a:t>
            </a:r>
            <a:r>
              <a:rPr lang="ko-KR" altLang="en-US"/>
              <a:t>파이썬 버전을 확인하는 명령어 </a:t>
            </a:r>
            <a:endParaRPr lang="ko-KR" altLang="en-US"/>
          </a:p>
          <a:p>
            <a:pPr>
              <a:defRPr/>
            </a:pPr>
            <a:r>
              <a:rPr lang="en-US" altLang="ko-KR"/>
              <a:t>python -m venv &lt;</a:t>
            </a:r>
            <a:r>
              <a:rPr lang="ko-KR" altLang="en-US"/>
              <a:t>가상환경 이름</a:t>
            </a:r>
            <a:r>
              <a:rPr lang="en-US" altLang="ko-KR"/>
              <a:t>&gt;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가상환경 이름을 가지는 장고 파일을 생성</a:t>
            </a:r>
            <a:endParaRPr lang="ko-KR" altLang="en-US"/>
          </a:p>
          <a:p>
            <a:pPr>
              <a:defRPr/>
            </a:pPr>
            <a:r>
              <a:rPr lang="en-US" altLang="ko-KR"/>
              <a:t>source &lt;</a:t>
            </a:r>
            <a:r>
              <a:rPr lang="ko-KR" altLang="en-US"/>
              <a:t>가상환경 이름</a:t>
            </a:r>
            <a:r>
              <a:rPr lang="en-US" altLang="ko-KR"/>
              <a:t>&gt;/Scripts/activate : </a:t>
            </a:r>
            <a:r>
              <a:rPr lang="ko-KR" altLang="en-US"/>
              <a:t>가상환경 이름을 갖는 파일을 실행</a:t>
            </a:r>
            <a:endParaRPr lang="ko-KR" altLang="en-US"/>
          </a:p>
          <a:p>
            <a:pPr>
              <a:defRPr/>
            </a:pPr>
            <a:r>
              <a:rPr lang="en-US" altLang="ko-KR"/>
              <a:t>deactivate : </a:t>
            </a:r>
            <a:r>
              <a:rPr lang="ko-KR" altLang="en-US"/>
              <a:t>실행되어 있는 모든 가상환경을 종료 </a:t>
            </a:r>
            <a:endParaRPr lang="ko-KR" altLang="en-US"/>
          </a:p>
          <a:p>
            <a:pPr>
              <a:defRPr/>
            </a:pPr>
            <a:r>
              <a:rPr lang="en-US" altLang="ko-KR"/>
              <a:t>pip install django : </a:t>
            </a:r>
            <a:r>
              <a:rPr lang="ko-KR" altLang="en-US"/>
              <a:t>장고를 설치 </a:t>
            </a:r>
            <a:endParaRPr lang="ko-KR" altLang="en-US"/>
          </a:p>
          <a:p>
            <a:pPr>
              <a:defRPr/>
            </a:pPr>
            <a:r>
              <a:rPr lang="en-US" altLang="ko-KR"/>
              <a:t>pip uninstall django : </a:t>
            </a:r>
            <a:r>
              <a:rPr lang="ko-KR" altLang="en-US"/>
              <a:t>장고를 지우는 명령어 </a:t>
            </a:r>
            <a:endParaRPr lang="ko-KR" altLang="en-US"/>
          </a:p>
          <a:p>
            <a:pPr>
              <a:defRPr/>
            </a:pPr>
            <a:r>
              <a:rPr lang="en-US" altLang="ko-KR"/>
              <a:t>pip install django==”</a:t>
            </a:r>
            <a:r>
              <a:rPr lang="ko-KR" altLang="en-US"/>
              <a:t>버전이름</a:t>
            </a:r>
            <a:r>
              <a:rPr lang="en-US" altLang="ko-KR"/>
              <a:t>”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특정 버전의 장고를 사용 </a:t>
            </a:r>
            <a:endParaRPr lang="ko-KR" altLang="en-US"/>
          </a:p>
          <a:p>
            <a:pPr>
              <a:defRPr/>
            </a:pPr>
            <a:r>
              <a:rPr lang="ko-KR" altLang="en-US"/>
              <a:t>가상환경을 켜둔 다음에 장고를 설치해야함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django imformation exchange process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정보 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HTML </a:t>
            </a:r>
            <a:r>
              <a:rPr lang="ko-KR" altLang="en-US"/>
              <a:t>파일 을 말한다</a:t>
            </a:r>
            <a:endParaRPr lang="ko-KR" altLang="en-US"/>
          </a:p>
          <a:p>
            <a:pPr>
              <a:defRPr/>
            </a:pPr>
            <a:r>
              <a:rPr lang="ko-KR" altLang="en-US"/>
              <a:t>장고 의 작동 과정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파일과 폴더와 의 정보 공유로 만들어 진다  </a:t>
            </a:r>
            <a:endParaRPr lang="ko-KR" altLang="en-US"/>
          </a:p>
          <a:p>
            <a:pPr>
              <a:defRPr/>
            </a:pPr>
            <a:r>
              <a:rPr lang="ko-KR" altLang="en-US"/>
              <a:t>맨먼저 장고 프로젝트를 만들어야 한다 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1.django -admin startproject&lt;project </a:t>
            </a:r>
            <a:r>
              <a:rPr lang="ko-KR" altLang="en-US"/>
              <a:t>이름</a:t>
            </a:r>
            <a:r>
              <a:rPr lang="en-US" altLang="ko-KR"/>
              <a:t>&gt;</a:t>
            </a:r>
            <a:endParaRPr lang="en-US" altLang="ko-KR"/>
          </a:p>
          <a:p>
            <a:pPr marL="0" indent="0">
              <a:buNone/>
              <a:defRPr/>
            </a:pPr>
            <a:r>
              <a:rPr lang="ko-KR" altLang="en-US"/>
              <a:t>생성되는 폴더 및 파일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-</a:t>
            </a:r>
            <a:r>
              <a:rPr lang="en-US" altLang="ko-KR" b="1"/>
              <a:t>manage.py	</a:t>
            </a:r>
            <a:r>
              <a:rPr lang="en-US" altLang="ko-KR"/>
              <a:t>(</a:t>
            </a:r>
            <a:r>
              <a:rPr lang="ko-KR" altLang="en-US"/>
              <a:t>중요</a:t>
            </a:r>
            <a:r>
              <a:rPr lang="en-US" altLang="ko-KR"/>
              <a:t>)		</a:t>
            </a:r>
            <a:r>
              <a:rPr lang="ko-KR" altLang="en-US"/>
              <a:t>	</a:t>
            </a:r>
            <a:r>
              <a:rPr lang="en-US" altLang="ko-KR" b="1"/>
              <a:t>settings.py(</a:t>
            </a:r>
            <a:r>
              <a:rPr lang="ko-KR" altLang="en-US" b="1"/>
              <a:t>중요</a:t>
            </a:r>
            <a:r>
              <a:rPr lang="en-US" altLang="ko-KR" b="1"/>
              <a:t>)</a:t>
            </a:r>
            <a:endParaRPr lang="en-US" altLang="ko-KR" b="1"/>
          </a:p>
          <a:p>
            <a:pPr marL="0" indent="0">
              <a:buNone/>
              <a:defRPr/>
            </a:pPr>
            <a:r>
              <a:rPr lang="en-US" altLang="ko-KR" b="1"/>
              <a:t>-project </a:t>
            </a:r>
            <a:r>
              <a:rPr lang="ko-KR" altLang="en-US" b="1"/>
              <a:t>이름으로 된 폴더</a:t>
            </a:r>
            <a:r>
              <a:rPr lang="en-US" altLang="ko-KR" b="1"/>
              <a:t> 	</a:t>
            </a:r>
            <a:r>
              <a:rPr lang="en-US" altLang="ko-KR"/>
              <a:t>	</a:t>
            </a:r>
            <a:r>
              <a:rPr lang="en-US" altLang="ko-KR" b="1"/>
              <a:t>url.py(</a:t>
            </a:r>
            <a:r>
              <a:rPr lang="ko-KR" altLang="en-US" b="1"/>
              <a:t>중요</a:t>
            </a:r>
            <a:r>
              <a:rPr lang="en-US" altLang="ko-KR" b="1"/>
              <a:t>)</a:t>
            </a:r>
            <a:endParaRPr lang="en-US" altLang="ko-KR" b="1"/>
          </a:p>
          <a:p>
            <a:pPr marL="0" indent="0">
              <a:buNone/>
              <a:defRPr/>
            </a:pPr>
            <a:r>
              <a:rPr lang="en-US" altLang="ko-KR"/>
              <a:t>_pycache_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_init_.py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wsgi.py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project</a:t>
            </a:r>
            <a:r>
              <a:rPr lang="ko-KR" altLang="en-US"/>
              <a:t> 파일의 역할 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manage.py -  </a:t>
            </a:r>
            <a:r>
              <a:rPr lang="ko-KR" altLang="en-US"/>
              <a:t>서버를 실행시키는 파이썬 파일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서버를 작동시키는 명령어 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python manage.py runserver</a:t>
            </a:r>
            <a:endParaRPr lang="en-US" altLang="ko-KR"/>
          </a:p>
          <a:p>
            <a:pPr>
              <a:defRPr/>
            </a:pPr>
            <a:r>
              <a:rPr lang="en-US" altLang="ko-KR"/>
              <a:t>settings.py -  app </a:t>
            </a:r>
            <a:r>
              <a:rPr lang="ko-KR" altLang="en-US"/>
              <a:t>을 생성하면 그 </a:t>
            </a:r>
            <a:r>
              <a:rPr lang="en-US" altLang="ko-KR"/>
              <a:t>app </a:t>
            </a:r>
            <a:r>
              <a:rPr lang="ko-KR" altLang="en-US"/>
              <a:t>을 </a:t>
            </a:r>
            <a:r>
              <a:rPr lang="en-US" altLang="ko-KR"/>
              <a:t>settings.py </a:t>
            </a:r>
            <a:r>
              <a:rPr lang="ko-KR" altLang="en-US"/>
              <a:t>에 연결 시켜줘야 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url.py - </a:t>
            </a:r>
            <a:r>
              <a:rPr lang="ko-KR" altLang="en-US"/>
              <a:t>내가 띄우고 싶은 </a:t>
            </a:r>
            <a:r>
              <a:rPr lang="en-US" altLang="ko-KR"/>
              <a:t>html </a:t>
            </a:r>
            <a:r>
              <a:rPr lang="ko-KR" altLang="en-US"/>
              <a:t>파일 을 어떤 </a:t>
            </a:r>
            <a:r>
              <a:rPr lang="en-US" altLang="ko-KR"/>
              <a:t>url </a:t>
            </a:r>
            <a:r>
              <a:rPr lang="ko-KR" altLang="en-US"/>
              <a:t>을 입력했을떄 나오는지 결정 하는것이다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App 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프로젝트 를 만드는 작은 단위 </a:t>
            </a:r>
            <a:endParaRPr lang="ko-KR" altLang="en-US"/>
          </a:p>
          <a:p>
            <a:pPr>
              <a:defRPr/>
            </a:pPr>
            <a:r>
              <a:rPr lang="en-US" altLang="ko-KR"/>
              <a:t>App </a:t>
            </a:r>
            <a:r>
              <a:rPr lang="ko-KR" altLang="en-US"/>
              <a:t>또한</a:t>
            </a:r>
            <a:r>
              <a:rPr lang="en-US" altLang="ko-KR"/>
              <a:t> manage.py </a:t>
            </a:r>
            <a:r>
              <a:rPr lang="ko-KR" altLang="en-US"/>
              <a:t>를 가지고 실행 시키게 된다</a:t>
            </a:r>
            <a:endParaRPr lang="ko-KR" altLang="en-US"/>
          </a:p>
          <a:p>
            <a:pPr>
              <a:defRPr/>
            </a:pPr>
            <a:r>
              <a:rPr lang="en-US" altLang="ko-KR"/>
              <a:t>App </a:t>
            </a:r>
            <a:r>
              <a:rPr lang="ko-KR" altLang="en-US"/>
              <a:t>생성 명령어 </a:t>
            </a:r>
            <a:r>
              <a:rPr lang="en-US" altLang="ko-KR"/>
              <a:t>python manage.py startapp&lt;app </a:t>
            </a:r>
            <a:r>
              <a:rPr lang="ko-KR" altLang="en-US"/>
              <a:t>이름</a:t>
            </a:r>
            <a:r>
              <a:rPr lang="en-US" altLang="ko-KR"/>
              <a:t>&gt;</a:t>
            </a:r>
            <a:r>
              <a:rPr lang="ko-KR" altLang="en-US"/>
              <a:t>  실행하면</a:t>
            </a:r>
            <a:endParaRPr lang="ko-KR" altLang="en-US"/>
          </a:p>
          <a:p>
            <a:pPr>
              <a:defRPr/>
            </a:pPr>
            <a:r>
              <a:rPr lang="en-US" altLang="ko-KR"/>
              <a:t>App </a:t>
            </a:r>
            <a:r>
              <a:rPr lang="ko-KR" altLang="en-US"/>
              <a:t>이름으로 된 폴더가 생성된다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File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File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File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File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-&gt; app </a:t>
            </a:r>
            <a:r>
              <a:rPr lang="ko-KR" altLang="en-US"/>
              <a:t>파일들과 </a:t>
            </a:r>
            <a:r>
              <a:rPr lang="en-US" altLang="ko-KR"/>
              <a:t>project </a:t>
            </a:r>
            <a:r>
              <a:rPr lang="ko-KR" altLang="en-US"/>
              <a:t>파일들의 조화 로 만들어 진다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app </a:t>
            </a:r>
            <a:r>
              <a:rPr lang="ko-KR" altLang="en-US"/>
              <a:t>폴더 안에는 </a:t>
            </a:r>
            <a:r>
              <a:rPr lang="en-US" altLang="ko-KR"/>
              <a:t>templates </a:t>
            </a:r>
            <a:r>
              <a:rPr lang="ko-KR" altLang="en-US"/>
              <a:t>폴더를 생성해야함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app </a:t>
            </a:r>
            <a:r>
              <a:rPr lang="ko-KR" altLang="en-US"/>
              <a:t>을 만들고 나면 </a:t>
            </a:r>
            <a:r>
              <a:rPr lang="en-US" altLang="ko-KR"/>
              <a:t>settings .py </a:t>
            </a:r>
            <a:r>
              <a:rPr lang="ko-KR" altLang="en-US"/>
              <a:t>파일에 연결 해야함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App </a:t>
            </a:r>
            <a:r>
              <a:rPr lang="ko-KR" altLang="en-US"/>
              <a:t>파일 설명 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migration folder</a:t>
            </a:r>
            <a:endParaRPr lang="en-US" altLang="ko-KR"/>
          </a:p>
          <a:p>
            <a:pPr>
              <a:defRPr/>
            </a:pPr>
            <a:r>
              <a:rPr lang="en-US" altLang="ko-KR"/>
              <a:t>templates forlder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유저에게 보여질 화면 즉 </a:t>
            </a:r>
            <a:r>
              <a:rPr lang="en-US" altLang="ko-KR"/>
              <a:t>(html </a:t>
            </a:r>
            <a:r>
              <a:rPr lang="ko-KR" altLang="en-US"/>
              <a:t>파일</a:t>
            </a:r>
            <a:r>
              <a:rPr lang="en-US" altLang="ko-KR"/>
              <a:t>)</a:t>
            </a:r>
            <a:r>
              <a:rPr lang="ko-KR" altLang="en-US"/>
              <a:t>  을 담아야 한다 </a:t>
            </a:r>
            <a:endParaRPr lang="ko-KR" altLang="en-US"/>
          </a:p>
          <a:p>
            <a:pPr>
              <a:defRPr/>
            </a:pPr>
            <a:r>
              <a:rPr lang="en-US" altLang="ko-KR"/>
              <a:t>_init.py</a:t>
            </a:r>
            <a:endParaRPr lang="en-US" altLang="ko-KR"/>
          </a:p>
          <a:p>
            <a:pPr>
              <a:defRPr/>
            </a:pPr>
            <a:r>
              <a:rPr lang="en-US" altLang="ko-KR"/>
              <a:t>admin.py</a:t>
            </a:r>
            <a:endParaRPr lang="en-US" altLang="ko-KR"/>
          </a:p>
          <a:p>
            <a:pPr>
              <a:defRPr/>
            </a:pPr>
            <a:r>
              <a:rPr lang="en-US" altLang="ko-KR"/>
              <a:t>apps.py</a:t>
            </a:r>
            <a:endParaRPr lang="en-US" altLang="ko-KR"/>
          </a:p>
          <a:p>
            <a:pPr>
              <a:defRPr/>
            </a:pPr>
            <a:r>
              <a:rPr lang="en-US" altLang="ko-KR"/>
              <a:t>models.py</a:t>
            </a:r>
            <a:endParaRPr lang="en-US" altLang="ko-KR"/>
          </a:p>
          <a:p>
            <a:pPr>
              <a:defRPr/>
            </a:pPr>
            <a:r>
              <a:rPr lang="en-US" altLang="ko-KR"/>
              <a:t>test.py</a:t>
            </a:r>
            <a:endParaRPr lang="en-US" altLang="ko-KR"/>
          </a:p>
          <a:p>
            <a:pPr>
              <a:defRPr/>
            </a:pPr>
            <a:r>
              <a:rPr lang="en-US" altLang="ko-KR"/>
              <a:t>views.py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user </a:t>
            </a:r>
            <a:r>
              <a:rPr lang="ko-KR" altLang="en-US"/>
              <a:t>에게 보여지는 화면이 </a:t>
            </a:r>
            <a:r>
              <a:rPr lang="en-US" altLang="ko-KR"/>
              <a:t>html </a:t>
            </a:r>
            <a:r>
              <a:rPr lang="ko-KR" altLang="en-US"/>
              <a:t>에 데이터가 어떤 상황에서 </a:t>
            </a:r>
            <a:r>
              <a:rPr lang="en-US" altLang="ko-KR"/>
              <a:t>html </a:t>
            </a:r>
            <a:r>
              <a:rPr lang="ko-KR" altLang="en-US"/>
              <a:t>파일을 띄우는 상황을 다루는 파일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project &lt;-&gt; app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6288040" y="1249364"/>
            <a:ext cx="5590693" cy="492125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생성된 프로젝트 폴더와 앱 폴더는 서로 상호 작용 하면서 실행된다</a:t>
            </a:r>
            <a:endParaRPr lang="ko-KR" altLang="en-US"/>
          </a:p>
          <a:p>
            <a:pPr>
              <a:defRPr/>
            </a:pPr>
            <a:r>
              <a:rPr lang="en-US" altLang="ko-KR"/>
              <a:t>Ex) project&lt;-&gt; app,app&lt;-&gt;app</a:t>
            </a:r>
            <a:endParaRPr lang="en-US" altLang="ko-KR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49364"/>
            <a:ext cx="5914076" cy="4597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바다">
  <a:themeElements>
    <a:clrScheme name="바다">
      <a:dk1>
        <a:sysClr val="windowText" lastClr="000000"/>
      </a:dk1>
      <a:lt1>
        <a:sysClr val="window" lastClr="ffffff"/>
      </a:lt1>
      <a:dk2>
        <a:srgbClr val="092e99"/>
      </a:dk2>
      <a:lt2>
        <a:srgbClr val="0c86cb"/>
      </a:lt2>
      <a:accent1>
        <a:srgbClr val="5377a1"/>
      </a:accent1>
      <a:accent2>
        <a:srgbClr val="335c91"/>
      </a:accent2>
      <a:accent3>
        <a:srgbClr val="334f73"/>
      </a:accent3>
      <a:accent4>
        <a:srgbClr val="8796aa"/>
      </a:accent4>
      <a:accent5>
        <a:srgbClr val="a0bfe5"/>
      </a:accent5>
      <a:accent6>
        <a:srgbClr val="000d59"/>
      </a:accent6>
      <a:hlink>
        <a:srgbClr val="d77dff"/>
      </a:hlink>
      <a:folHlink>
        <a:srgbClr val="37c5f7"/>
      </a:folHlink>
    </a:clrScheme>
    <a:fontScheme name="바다">
      <a:majorFont>
        <a:latin typeface="Tahoma"/>
        <a:ea typeface=""/>
        <a:cs typeface=""/>
        <a:font script="Jpan" typeface="MS PGothic"/>
        <a:font script="Hang" typeface="HY울릉도B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Tahoma"/>
        <a:ea typeface=""/>
        <a:cs typeface="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바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50800">
              <a:schemeClr val="phClr"/>
            </a:glo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35000"/>
                <a:hueMod val="102000"/>
                <a:satMod val="120000"/>
                <a:lumMod val="100000"/>
              </a:schemeClr>
            </a:gs>
            <a:gs pos="100000">
              <a:schemeClr val="phClr">
                <a:shade val="25000"/>
                <a:hueMod val="10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502</ep:Words>
  <ep:PresentationFormat>화면 슬라이드 쇼(4:3)</ep:PresentationFormat>
  <ep:Paragraphs>95</ep:Paragraphs>
  <ep:Slides>17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ep:HeadingPairs>
  <ep:TitlesOfParts>
    <vt:vector size="18" baseType="lpstr">
      <vt:lpstr>바다</vt:lpstr>
      <vt:lpstr>django</vt:lpstr>
      <vt:lpstr>가상환경</vt:lpstr>
      <vt:lpstr>terminal 기본 명령어</vt:lpstr>
      <vt:lpstr>python 명령어</vt:lpstr>
      <vt:lpstr>django imformation exchange process</vt:lpstr>
      <vt:lpstr>project 파일의 역할</vt:lpstr>
      <vt:lpstr>App</vt:lpstr>
      <vt:lpstr>App 파일 설명</vt:lpstr>
      <vt:lpstr>project &lt;-&gt; app</vt:lpstr>
      <vt:lpstr>app 과 project 연결 순서</vt:lpstr>
      <vt:lpstr>http://127.0.0.1:8000/</vt:lpstr>
      <vt:lpstr>app -&gt; settings.py 연결하는 과정</vt:lpstr>
      <vt:lpstr>app-&gt; settings.py 2</vt:lpstr>
      <vt:lpstr>apps.py</vt:lpstr>
      <vt:lpstr>views.py</vt:lpstr>
      <vt:lpstr>urls.py</vt:lpstr>
      <vt:lpstr>결과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2020-07-26T01:51:11.954</dcterms:created>
  <dc:creator>hokor</dc:creator>
  <cp:lastModifiedBy>hokor</cp:lastModifiedBy>
  <dcterms:modified xsi:type="dcterms:W3CDTF">2020-07-26T04:40:02.961</dcterms:modified>
  <cp:revision>32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