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857496"/>
            <a:ext cx="10363199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97466" y="3828473"/>
            <a:ext cx="10397066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12191999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98521" y="953960"/>
            <a:ext cx="9740413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body" sz="quarter" idx="15"/>
          </p:nvPr>
        </p:nvSpPr>
        <p:spPr>
          <a:xfrm>
            <a:off x="1196855" y="2357438"/>
            <a:ext cx="9763199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865710" y="178676"/>
            <a:ext cx="1894489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34427" y="178676"/>
            <a:ext cx="906692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143369"/>
            <a:ext cx="10363199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500438"/>
            <a:ext cx="10363199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9"/>
            <a:ext cx="11294021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6617" y="1436688"/>
            <a:ext cx="5571066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436688"/>
            <a:ext cx="5571066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9"/>
            <a:ext cx="11294021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13"/>
          </p:nvPr>
        </p:nvSpPr>
        <p:spPr>
          <a:xfrm>
            <a:off x="476210" y="1214422"/>
            <a:ext cx="11239578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1099" y="1438878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8" y="1438878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49537" y="3918994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5" y="3918994"/>
            <a:ext cx="5559971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63549" y="188913"/>
            <a:ext cx="11296649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849821" y="1285860"/>
            <a:ext cx="8394991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849819" y="5500702"/>
            <a:ext cx="8408275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9537" y="180048"/>
            <a:ext cx="11294021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49537" y="1439918"/>
            <a:ext cx="11294021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49537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2020-07-13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6147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9875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RURPLE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Answer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7357733" cy="542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Wall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4330700" cy="3619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812" y="2074124"/>
            <a:ext cx="5295900" cy="4076700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rot="16200000" flipH="1">
            <a:off x="1837710" y="1723993"/>
            <a:ext cx="692998" cy="7263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5823338" y="1200150"/>
            <a:ext cx="6158530" cy="9029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noFill/>
              </a:rPr>
              <a:t>world </a:t>
            </a:r>
            <a:r>
              <a:rPr lang="ko-KR" altLang="en-US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noFill/>
              </a:rPr>
              <a:t>에서는 미로처럼 벽을 세울수 있는데</a:t>
            </a:r>
            <a:endParaRPr lang="ko-KR" altLang="en-US">
              <a:ln w="9525" cap="flat" cmpd="sng" algn="ctr">
                <a:solidFill>
                  <a:schemeClr val="lt1"/>
                </a:solidFill>
                <a:prstDash val="solid"/>
                <a:round/>
                <a:headEnd w="med" len="med"/>
                <a:tailEnd w="med" len="med"/>
              </a:ln>
              <a:noFill/>
            </a:endParaRPr>
          </a:p>
          <a:p>
            <a:pPr>
              <a:defRPr/>
            </a:pPr>
            <a:r>
              <a:rPr lang="ko-KR" altLang="en-US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noFill/>
              </a:rPr>
              <a:t>바로 벽모양 아이콘을 클릭 한다음 다운 받으면</a:t>
            </a:r>
            <a:endParaRPr lang="ko-KR" altLang="en-US">
              <a:ln w="9525" cap="flat" cmpd="sng" algn="ctr">
                <a:solidFill>
                  <a:schemeClr val="lt1"/>
                </a:solidFill>
                <a:prstDash val="solid"/>
                <a:round/>
                <a:headEnd w="med" len="med"/>
                <a:tailEnd w="med" len="med"/>
              </a:ln>
              <a:noFill/>
            </a:endParaRPr>
          </a:p>
          <a:p>
            <a:pPr>
              <a:defRPr/>
            </a:pPr>
            <a:r>
              <a:rPr lang="en-US" altLang="ko-KR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noFill/>
              </a:rPr>
              <a:t>world </a:t>
            </a:r>
            <a:r>
              <a:rPr lang="ko-KR" altLang="en-US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noFill/>
              </a:rPr>
              <a:t>가 바뀌면서 벽을 세울수가 있습니다</a:t>
            </a:r>
            <a:endParaRPr lang="ko-KR" altLang="en-US">
              <a:ln w="9525" cap="flat" cmpd="sng" algn="ctr">
                <a:solidFill>
                  <a:schemeClr val="lt1"/>
                </a:solidFill>
                <a:prstDash val="solid"/>
                <a:round/>
                <a:headEnd w="med" len="med"/>
                <a:tailEnd w="med" len="med"/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캐릭터 변경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동그라미 친 모양을 클릭하면 파일 에서 다른 이미지를 불러 올수가 있는데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이때 이미지는 상하좌우를 모두 나타내는 이미지여야 한다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374" y="1439918"/>
            <a:ext cx="5728766" cy="509740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994444" y="1840288"/>
            <a:ext cx="458073" cy="327194"/>
          </a:xfrm>
          <a:prstGeom prst="ellips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미로 탈출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99</a:t>
            </a:r>
            <a:r>
              <a:rPr lang="ko-KR" altLang="en-US"/>
              <a:t> 비퍼를 획득 하는 미로 탈출 소스를 작성 하라 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998" y="1439918"/>
            <a:ext cx="5314950" cy="4127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0" y="0"/>
            <a:ext cx="11294021" cy="83912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정답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210" y="0"/>
            <a:ext cx="11772007" cy="7081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상수 연산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9537" y="1439918"/>
            <a:ext cx="5646463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변수  </a:t>
            </a:r>
            <a:r>
              <a:rPr lang="en-US" altLang="ko-KR"/>
              <a:t>:</a:t>
            </a:r>
            <a:r>
              <a:rPr lang="ko-KR" altLang="en-US"/>
              <a:t> 변하는 값</a:t>
            </a:r>
            <a:endParaRPr lang="ko-KR" altLang="en-US"/>
          </a:p>
          <a:p>
            <a:pPr>
              <a:defRPr/>
            </a:pPr>
            <a:r>
              <a:rPr lang="ko-KR" altLang="en-US"/>
              <a:t>상수 </a:t>
            </a:r>
            <a:r>
              <a:rPr lang="en-US" altLang="ko-KR"/>
              <a:t>:</a:t>
            </a:r>
            <a:r>
              <a:rPr lang="ko-KR" altLang="en-US"/>
              <a:t> 변하지 않는 값</a:t>
            </a:r>
            <a:endParaRPr lang="ko-KR" altLang="en-US"/>
          </a:p>
          <a:p>
            <a:pPr>
              <a:defRPr/>
            </a:pPr>
            <a:r>
              <a:rPr lang="en-US" altLang="ko-KR"/>
              <a:t>a, b -&gt; </a:t>
            </a:r>
            <a:r>
              <a:rPr lang="ko-KR" altLang="en-US"/>
              <a:t>변수 </a:t>
            </a:r>
            <a:endParaRPr lang="ko-KR" altLang="en-US"/>
          </a:p>
          <a:p>
            <a:pPr>
              <a:defRPr/>
            </a:pPr>
            <a:r>
              <a:rPr lang="en-US" altLang="ko-KR"/>
              <a:t>a + b -&gt; </a:t>
            </a:r>
            <a:r>
              <a:rPr lang="ko-KR" altLang="en-US"/>
              <a:t>상수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20675"/>
            <a:ext cx="5647558" cy="621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자료형 의 연산은 같은 자료 형 끼리만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연산 할수 가 있다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a + 10   a </a:t>
            </a:r>
            <a:r>
              <a:rPr lang="ko-KR" altLang="en-US"/>
              <a:t>는 문자형 이기 떄문에 덧셈이 불가능 하지만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“hello” + “world” </a:t>
            </a:r>
            <a:r>
              <a:rPr lang="ko-KR" altLang="en-US"/>
              <a:t>는 같은 문자 이기 떄문에 더할수가 있다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7846" y="1439918"/>
            <a:ext cx="4449619" cy="509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연산 종류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더하기 연산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+</a:t>
            </a:r>
            <a:endParaRPr lang="en-US" altLang="ko-KR"/>
          </a:p>
          <a:p>
            <a:pPr>
              <a:defRPr/>
            </a:pPr>
            <a:r>
              <a:rPr lang="ko-KR" altLang="en-US"/>
              <a:t>빼기 연산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/>
          </a:p>
          <a:p>
            <a:pPr>
              <a:defRPr/>
            </a:pPr>
            <a:r>
              <a:rPr lang="ko-KR" altLang="en-US"/>
              <a:t>곱하기 연산 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*</a:t>
            </a:r>
            <a:endParaRPr lang="en-US" altLang="ko-KR"/>
          </a:p>
          <a:p>
            <a:pPr>
              <a:defRPr/>
            </a:pPr>
            <a:r>
              <a:rPr lang="ko-KR" altLang="en-US"/>
              <a:t>나누기 연산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/</a:t>
            </a:r>
            <a:endParaRPr lang="en-US" altLang="ko-KR"/>
          </a:p>
          <a:p>
            <a:pPr>
              <a:defRPr/>
            </a:pPr>
            <a:r>
              <a:rPr lang="ko-KR" altLang="en-US"/>
              <a:t>나머지 연산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%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1739583</a:t>
            </a:r>
            <a:r>
              <a:rPr lang="ko-KR" altLang="en-US"/>
              <a:t> </a:t>
            </a:r>
            <a:r>
              <a:rPr lang="en-US" altLang="ko-KR"/>
              <a:t>+389344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1739583</a:t>
            </a:r>
            <a:r>
              <a:rPr lang="ko-KR" altLang="en-US"/>
              <a:t> </a:t>
            </a:r>
            <a:r>
              <a:rPr lang="en-US" altLang="ko-KR"/>
              <a:t>-389344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1739583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389344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1739583</a:t>
            </a:r>
            <a:r>
              <a:rPr lang="ko-KR" altLang="en-US"/>
              <a:t> 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389344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3464" y="1587500"/>
            <a:ext cx="3369128" cy="3877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input(”</a:t>
            </a:r>
            <a:r>
              <a:rPr lang="ko-KR" altLang="en-US"/>
              <a:t>질문할 내용</a:t>
            </a:r>
            <a:r>
              <a:rPr lang="en-US" altLang="ko-KR"/>
              <a:t>”)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변수 안에 데이터를 넣어 작성</a:t>
            </a:r>
            <a:endParaRPr lang="ko-KR" altLang="en-US"/>
          </a:p>
          <a:p>
            <a:pPr>
              <a:defRPr/>
            </a:pPr>
            <a:r>
              <a:rPr lang="en-US" altLang="ko-KR"/>
              <a:t>input - print </a:t>
            </a:r>
            <a:r>
              <a:rPr lang="ko-KR" altLang="en-US"/>
              <a:t>는 같이 사용하는 존재 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701387"/>
            <a:ext cx="4964404" cy="2129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RURPLE </a:t>
            </a:r>
            <a:r>
              <a:rPr lang="ko-KR" altLang="en-US"/>
              <a:t>창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666" y="1313524"/>
            <a:ext cx="6901710" cy="511122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flipH="1">
            <a:off x="115511" y="786503"/>
            <a:ext cx="1558011" cy="793750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file open /save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1436976" y="786503"/>
            <a:ext cx="1861374" cy="793750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world open/save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 rot="10196340" flipH="1" flipV="1">
            <a:off x="2700397" y="464988"/>
            <a:ext cx="1715490" cy="1069075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world start/stop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343452" y="599611"/>
            <a:ext cx="2762977" cy="98064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world making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905530" y="2356528"/>
            <a:ext cx="2057691" cy="1177900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world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1032666" y="3534429"/>
            <a:ext cx="2164802" cy="1054293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/>
          <a:p>
            <a:pPr>
              <a:defRPr/>
            </a:pPr>
            <a:r>
              <a:rPr lang="en-US" altLang="ko-KR"/>
              <a:t>source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입력 받아 사칙 연산의 결과를 출력하는 프로그램을 작성 하시오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662" y="1582419"/>
            <a:ext cx="5664116" cy="417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 변수 </a:t>
            </a:r>
            <a:r>
              <a:rPr lang="en-US" altLang="ko-KR"/>
              <a:t>vs </a:t>
            </a:r>
            <a:r>
              <a:rPr lang="ko-KR" altLang="en-US"/>
              <a:t>전역 변수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다양한 소스 코드 가 반복 될때는 하나의 함수로 프로그램 을 작성 하는것이다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지역변수 </a:t>
            </a:r>
            <a:r>
              <a:rPr lang="en-US" altLang="ko-KR"/>
              <a:t>:</a:t>
            </a:r>
            <a:r>
              <a:rPr lang="ko-KR" altLang="en-US"/>
              <a:t> 함수 내에서 사용하는 변수이고 실행이 끝나면 프로그램외 부에서는 사용할수가 없음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전역 변수 </a:t>
            </a:r>
            <a:r>
              <a:rPr lang="en-US" altLang="ko-KR"/>
              <a:t>:</a:t>
            </a:r>
            <a:r>
              <a:rPr lang="ko-KR" altLang="en-US"/>
              <a:t>프로그램 내에서 어디에서도 사용할수 있는 변수이다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def func(b) :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함수 선언 시 사용하고 이름 </a:t>
            </a:r>
            <a:r>
              <a:rPr lang="en-US" altLang="ko-KR"/>
              <a:t>func(</a:t>
            </a:r>
            <a:r>
              <a:rPr lang="ko-KR" altLang="en-US"/>
              <a:t>값</a:t>
            </a:r>
            <a:r>
              <a:rPr lang="en-US" altLang="ko-KR"/>
              <a:t>)</a:t>
            </a:r>
            <a:r>
              <a:rPr lang="ko-KR" altLang="en-US"/>
              <a:t>  을 매개변수로 넣어주면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프로그램 작성시 함수를 호출하면 함수 문장을 그대로 사용할수 있다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함수 작성 시에는 들여 쓰기를 잘해야 한다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함수 이름은 맘대로 작성 할수 있지만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매개변수의 여부는 잘 결정해야 한다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5646463" cy="4855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526508"/>
            <a:ext cx="5647010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,c -&gt; </a:t>
            </a:r>
            <a:r>
              <a:rPr lang="ko-KR" altLang="en-US"/>
              <a:t>프로그램의 전역변수</a:t>
            </a:r>
            <a:endParaRPr lang="ko-KR" altLang="en-US"/>
          </a:p>
          <a:p>
            <a:pPr>
              <a:defRPr/>
            </a:pPr>
            <a:r>
              <a:rPr lang="en-US" altLang="ko-KR"/>
              <a:t>b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지역 변수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758" y="1526508"/>
            <a:ext cx="5580217" cy="4113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내장 함수 </a:t>
            </a:r>
            <a:r>
              <a:rPr lang="en-US" altLang="ko-KR"/>
              <a:t>:</a:t>
            </a:r>
            <a:r>
              <a:rPr lang="ko-KR" altLang="en-US"/>
              <a:t> 라이브러리 에 미리 만들어 놓은 함수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move() turn_left ... </a:t>
            </a:r>
            <a:r>
              <a:rPr lang="ko-KR" altLang="en-US"/>
              <a:t>등등</a:t>
            </a:r>
            <a:endParaRPr lang="ko-KR" altLang="en-US"/>
          </a:p>
          <a:p>
            <a:pPr>
              <a:defRPr/>
            </a:pPr>
            <a:r>
              <a:rPr lang="ko-KR" altLang="en-US"/>
              <a:t>사용자 정의 함수 </a:t>
            </a:r>
            <a:r>
              <a:rPr lang="en-US" altLang="ko-KR"/>
              <a:t>:</a:t>
            </a:r>
            <a:r>
              <a:rPr lang="ko-KR" altLang="en-US"/>
              <a:t> 사용자가 직접 정의 하여 사용할수 있는 함수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def </a:t>
            </a:r>
            <a:r>
              <a:rPr lang="ko-KR" altLang="en-US"/>
              <a:t>함수명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  명령문 작성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</a:t>
            </a:r>
            <a:r>
              <a:rPr lang="en-US" altLang="ko-KR"/>
              <a:t>return  </a:t>
            </a:r>
            <a:r>
              <a:rPr lang="ko-KR" altLang="en-US"/>
              <a:t>결과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다양한 함수 만들기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593" y="1211324"/>
            <a:ext cx="5341290" cy="4658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 호출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함수명</a:t>
            </a:r>
            <a:r>
              <a:rPr lang="en-US" altLang="ko-KR"/>
              <a:t>(</a:t>
            </a:r>
            <a:r>
              <a:rPr lang="ko-KR" altLang="en-US"/>
              <a:t>전달한 값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전달한 값은 없어도 되는 코드 이다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def add(a,b) -&gt; a+b </a:t>
            </a:r>
            <a:r>
              <a:rPr lang="ko-KR" altLang="en-US"/>
              <a:t>두개의 매개 변수가 필요하다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개의 변수를 더하는 함수를 작성 하라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5646463" cy="5684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오른 쪽 회전을 함수화 해서 표현 해아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5340268" cy="5486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최대한 짧은 소스코드를 작성 하여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로봇이 한바퀴 도는 프로그램 을 작성하시오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019175"/>
            <a:ext cx="5462418" cy="4546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RURPlE </a:t>
            </a:r>
            <a:r>
              <a:rPr lang="ko-KR" altLang="en-US"/>
              <a:t>기본 명령어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549900" y="1439918"/>
            <a:ext cx="5642100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move() : </a:t>
            </a:r>
            <a:r>
              <a:rPr lang="ko-KR" altLang="en-US"/>
              <a:t>로봇을 한칸 이동시킴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turn_left():</a:t>
            </a:r>
            <a:r>
              <a:rPr lang="ko-KR" altLang="en-US"/>
              <a:t>로봇을 왼쪽으로 이동시킴</a:t>
            </a:r>
            <a:endParaRPr lang="ko-KR" altLang="en-US"/>
          </a:p>
          <a:p>
            <a:pPr>
              <a:defRPr/>
            </a:pPr>
            <a:r>
              <a:rPr lang="en-US" altLang="ko-KR"/>
              <a:t> turn_off() :</a:t>
            </a:r>
            <a:r>
              <a:rPr lang="ko-KR" altLang="en-US"/>
              <a:t>로봇 이동을 종료 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832" y="1439918"/>
            <a:ext cx="6223487" cy="4587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조건문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어떠한 조건 에 따라 선택 할수 있는 구문이다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if </a:t>
            </a:r>
            <a:r>
              <a:rPr lang="ko-KR" altLang="en-US"/>
              <a:t>조건 </a:t>
            </a:r>
            <a:r>
              <a:rPr lang="en-US" altLang="ko-KR"/>
              <a:t>: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실행 명령문</a:t>
            </a:r>
            <a:endParaRPr lang="ko-KR" altLang="en-US"/>
          </a:p>
          <a:p>
            <a:pPr>
              <a:defRPr/>
            </a:pPr>
            <a:r>
              <a:rPr lang="en-US" altLang="ko-KR"/>
              <a:t>else: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실행 명령문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로봇 센서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9537" y="1439918"/>
            <a:ext cx="5646463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front_is_clear()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자신의 앞에 벽이 있는 지 확인</a:t>
            </a:r>
            <a:endParaRPr lang="ko-KR" altLang="en-US"/>
          </a:p>
          <a:p>
            <a:pPr>
              <a:defRPr/>
            </a:pPr>
            <a:r>
              <a:rPr lang="en-US" altLang="ko-KR"/>
              <a:t>right_is _clear()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자신의 오른쪽에 벽이 있는 지 확인</a:t>
            </a:r>
            <a:endParaRPr lang="ko-KR" altLang="en-US"/>
          </a:p>
          <a:p>
            <a:pPr>
              <a:defRPr/>
            </a:pPr>
            <a:r>
              <a:rPr lang="en-US" altLang="ko-KR"/>
              <a:t>left_is_clear()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자신의 왼쪽에 벽이 있는 지 확인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1829" y="1019175"/>
            <a:ext cx="6391729" cy="5702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로봇 센서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on_beeper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로봇에 아래 비퍼가 있는지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carries_beepers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로봇이 비퍼를 가지고 있는 지 확인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984" y="1439918"/>
            <a:ext cx="5596348" cy="4782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489398"/>
            <a:ext cx="5647010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함수 와 조건문 만을 사용하여 로봇의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이동과 비퍼 를 줍는 과정 을 선보여라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372" y="1019175"/>
            <a:ext cx="5861627" cy="5252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보수 공사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4957" y="1019175"/>
            <a:ext cx="7789554" cy="5742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Repeat(</a:t>
            </a:r>
            <a:r>
              <a:rPr lang="ko-KR" altLang="en-US"/>
              <a:t>명령어 </a:t>
            </a:r>
            <a:r>
              <a:rPr lang="en-US" altLang="ko-KR"/>
              <a:t>,</a:t>
            </a:r>
            <a:r>
              <a:rPr lang="ko-KR" altLang="en-US"/>
              <a:t> 사용횟수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7356981" y="1439918"/>
            <a:ext cx="4386577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repeat(</a:t>
            </a:r>
            <a:r>
              <a:rPr lang="ko-KR" altLang="en-US"/>
              <a:t>명령어</a:t>
            </a:r>
            <a:r>
              <a:rPr lang="en-US" altLang="ko-KR"/>
              <a:t>, </a:t>
            </a:r>
            <a:r>
              <a:rPr lang="ko-KR" altLang="en-US"/>
              <a:t>사용횟수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코드의 반복을 표현하고 싶을떄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568" y="1439918"/>
            <a:ext cx="6760568" cy="4983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turn_right() </a:t>
            </a:r>
            <a:r>
              <a:rPr lang="ko-KR" altLang="en-US"/>
              <a:t>하는방법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7189746" y="1439918"/>
            <a:ext cx="4553811" cy="478220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repeat(turn_left,3) </a:t>
            </a:r>
            <a:r>
              <a:rPr lang="ko-KR" altLang="en-US"/>
              <a:t>을 반복하면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로봇이 정면 보기를 기준으로 </a:t>
            </a:r>
            <a:r>
              <a:rPr lang="en-US" altLang="ko-KR"/>
              <a:t>270</a:t>
            </a:r>
            <a:r>
              <a:rPr lang="ko-KR" altLang="en-US"/>
              <a:t>도 회전하기 떄문에 오른쪽으로 가게 된다</a:t>
            </a:r>
            <a:r>
              <a:rPr lang="en-US" altLang="ko-KR"/>
              <a:t>.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439918"/>
            <a:ext cx="6529241" cy="4813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학습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59061" y="1439918"/>
            <a:ext cx="5484497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world </a:t>
            </a:r>
            <a:r>
              <a:rPr lang="ko-KR" altLang="en-US"/>
              <a:t>를 한바퀴 돌리는 로봇 만들기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917" y="1282317"/>
            <a:ext cx="6340155" cy="509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Beeper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러플에서 비퍼란 월드에 놓을수 있는 물건입니다</a:t>
            </a:r>
            <a:endParaRPr lang="ko-KR" altLang="en-US"/>
          </a:p>
          <a:p>
            <a:pPr>
              <a:defRPr/>
            </a:pPr>
            <a:r>
              <a:rPr lang="ko-KR" altLang="en-US"/>
              <a:t>말그대로 세상 속에 떨어진 물체 </a:t>
            </a:r>
            <a:r>
              <a:rPr lang="en-US" altLang="ko-KR"/>
              <a:t>,</a:t>
            </a:r>
            <a:r>
              <a:rPr lang="ko-KR" altLang="en-US"/>
              <a:t> 물건 이라고 생각하면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비퍼 줍기 </a:t>
            </a:r>
            <a:r>
              <a:rPr lang="en-US" altLang="ko-KR"/>
              <a:t>/</a:t>
            </a:r>
            <a:r>
              <a:rPr lang="ko-KR" altLang="en-US"/>
              <a:t> 버리기 함수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 비퍼 한개 줍기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pick_beeper()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 비퍼 한개 버리기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put_beeper()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capacity of beeper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1" y="1439918"/>
            <a:ext cx="5647558" cy="47822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비퍼를 담을수 있는 용량은 총 </a:t>
            </a:r>
            <a:r>
              <a:rPr lang="en-US" altLang="ko-KR"/>
              <a:t>1000</a:t>
            </a:r>
            <a:r>
              <a:rPr lang="ko-KR" altLang="en-US"/>
              <a:t> 개 이며 좀더 쉽게 설명하면 주머니에는 </a:t>
            </a:r>
            <a:r>
              <a:rPr lang="en-US" altLang="ko-KR"/>
              <a:t>20</a:t>
            </a:r>
            <a:r>
              <a:rPr lang="ko-KR" altLang="en-US"/>
              <a:t>개 가방에는 </a:t>
            </a:r>
            <a:r>
              <a:rPr lang="en-US" altLang="ko-KR"/>
              <a:t>980</a:t>
            </a:r>
            <a:r>
              <a:rPr lang="ko-KR" altLang="en-US"/>
              <a:t>개의 비퍼를 담을수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005" y="1439918"/>
            <a:ext cx="5428299" cy="3372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537" y="1541087"/>
            <a:ext cx="5066815" cy="40957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18862"/>
            <a:ext cx="5245100" cy="41402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10035" y="5897501"/>
            <a:ext cx="10731065" cy="3585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accent1"/>
                </a:solidFill>
              </a:rPr>
              <a:t>                             Before                                                                                   After</a:t>
            </a:r>
            <a:endParaRPr lang="en-US" altLang="ko-KR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"/>
        <a:cs typeface=""/>
        <a:font script="Jpan" typeface="MS PGothic"/>
        <a:font script="Hang" typeface="HY수평선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510</ep:Words>
  <ep:PresentationFormat>화면 슬라이드 쇼(4:3)</ep:PresentationFormat>
  <ep:Paragraphs>123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우주</vt:lpstr>
      <vt:lpstr>RURPLE</vt:lpstr>
      <vt:lpstr>RURPLE 창</vt:lpstr>
      <vt:lpstr>RURPlE 기본 명령어</vt:lpstr>
      <vt:lpstr>Repeat(명령어 , 사용횟수)</vt:lpstr>
      <vt:lpstr>turn_right() 하는방법</vt:lpstr>
      <vt:lpstr>최종 학습</vt:lpstr>
      <vt:lpstr>Beeper</vt:lpstr>
      <vt:lpstr>capacity of beeper</vt:lpstr>
      <vt:lpstr>실습</vt:lpstr>
      <vt:lpstr>Answer</vt:lpstr>
      <vt:lpstr>Wall</vt:lpstr>
      <vt:lpstr>캐릭터 변경</vt:lpstr>
      <vt:lpstr>미로 탈출</vt:lpstr>
      <vt:lpstr>정답</vt:lpstr>
      <vt:lpstr>변수 상수 연산</vt:lpstr>
      <vt:lpstr>실습</vt:lpstr>
      <vt:lpstr>연산 종류</vt:lpstr>
      <vt:lpstr>실습</vt:lpstr>
      <vt:lpstr>변수 = input(”질문할 내용”)</vt:lpstr>
      <vt:lpstr>실습</vt:lpstr>
      <vt:lpstr>지역 변수 vs 전역 변수</vt:lpstr>
      <vt:lpstr>def func(b) :</vt:lpstr>
      <vt:lpstr>실습</vt:lpstr>
      <vt:lpstr>함수</vt:lpstr>
      <vt:lpstr>실습</vt:lpstr>
      <vt:lpstr>함수 호출</vt:lpstr>
      <vt:lpstr>실습</vt:lpstr>
      <vt:lpstr>실습</vt:lpstr>
      <vt:lpstr>실습</vt:lpstr>
      <vt:lpstr>조건문</vt:lpstr>
      <vt:lpstr>로봇 센서</vt:lpstr>
      <vt:lpstr>로봇 센서 2</vt:lpstr>
      <vt:lpstr>실습</vt:lpstr>
      <vt:lpstr>보수 공사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2020-07-12T18:58:52.054</dcterms:created>
  <dc:creator>hokor</dc:creator>
  <cp:lastModifiedBy>hokor</cp:lastModifiedBy>
  <dcterms:modified xsi:type="dcterms:W3CDTF">2020-07-13T13:48:40.480</dcterms:modified>
  <cp:revision>50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