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8"/>
  </p:notesMasterIdLst>
  <p:sldIdLst>
    <p:sldId id="259" r:id="rId2"/>
    <p:sldId id="273" r:id="rId3"/>
    <p:sldId id="274" r:id="rId4"/>
    <p:sldId id="275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3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87" autoAdjust="0"/>
  </p:normalViewPr>
  <p:slideViewPr>
    <p:cSldViewPr>
      <p:cViewPr>
        <p:scale>
          <a:sx n="98" d="100"/>
          <a:sy n="98" d="100"/>
        </p:scale>
        <p:origin x="72" y="-145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Sau khi hoàn tất môn học, sinh viên phải đạt được các yêu cầu sau: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E619-3B05-4B53-BA0D-129967D6A4D2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CA3-1D4F-46D6-B2EA-7B4B0F07D0B9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A59-6347-4222-9EAC-2B2907463E53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84105-9284-45A6-86E7-334EA42DA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C68-C671-4A07-9602-EAC4BC0407EA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" y="17526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00B05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CD2A620-7F42-4EAF-BC60-CF0C3A640458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EF13-F98B-4F13-B8C4-832C1909762A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83FC-CD78-4A12-AF9B-96400A9B7957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33C6-4D26-4045-AA47-F948297CA2E2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8FE-7503-4026-B194-07F7AD844F54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D8CB-B4B7-4F30-93CC-36DBF2DEA1BC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43D1-B8FE-400F-A470-2B939A18FFF2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99C4C5F2-B687-427B-9E06-ED10DF93086C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447800"/>
            <a:ext cx="64008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b="1" smtClean="0">
                <a:latin typeface="Arial" pitchFamily="34" charset="0"/>
                <a:cs typeface="Arial" pitchFamily="34" charset="0"/>
              </a:rPr>
              <a:t>LẬP TRÌNH </a:t>
            </a:r>
            <a:br>
              <a:rPr lang="en-US" sz="4400" b="1" smtClean="0">
                <a:latin typeface="Arial" pitchFamily="34" charset="0"/>
                <a:cs typeface="Arial" pitchFamily="34" charset="0"/>
              </a:rPr>
            </a:br>
            <a:r>
              <a:rPr lang="en-US" sz="4400" b="1" smtClean="0">
                <a:latin typeface="Arial" pitchFamily="34" charset="0"/>
                <a:cs typeface="Arial" pitchFamily="34" charset="0"/>
              </a:rPr>
              <a:t>HƯỚNG ĐỐI TƯỢNG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5048071"/>
            <a:ext cx="647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Thắng</a:t>
            </a:r>
            <a:endParaRPr lang="en-US" sz="2400" dirty="0"/>
          </a:p>
          <a:p>
            <a:r>
              <a:rPr lang="en-US" sz="2400" dirty="0" smtClean="0"/>
              <a:t>Email: </a:t>
            </a:r>
            <a:r>
              <a:rPr lang="en-US" sz="2400" dirty="0" err="1" smtClean="0"/>
              <a:t>thangvnguyen2001@Gmail.com</a:t>
            </a:r>
            <a:endParaRPr lang="en-US" sz="2400" dirty="0"/>
          </a:p>
          <a:p>
            <a:r>
              <a:rPr lang="en-US" sz="2400" dirty="0"/>
              <a:t>Trang </a:t>
            </a:r>
            <a:r>
              <a:rPr lang="en-US" sz="2400" dirty="0" err="1"/>
              <a:t>thông</a:t>
            </a:r>
            <a:r>
              <a:rPr lang="en-US" sz="2400" dirty="0"/>
              <a:t> tin: http</a:t>
            </a:r>
            <a:r>
              <a:rPr lang="en-US" sz="2400" dirty="0" smtClean="0"/>
              <a:t>://</a:t>
            </a:r>
            <a:r>
              <a:rPr lang="en-US" sz="2400" dirty="0" err="1" smtClean="0"/>
              <a:t>thangdhcn.wordpress.com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ĐT:0988648733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môn học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Phân biệt được lập trình hướng đối tượng và hướng thủ tục</a:t>
            </a:r>
          </a:p>
          <a:p>
            <a:r>
              <a:rPr lang="en-US" smtClean="0"/>
              <a:t>Mô tả và hiện thực được </a:t>
            </a:r>
            <a:r>
              <a:rPr lang="vi-VN" smtClean="0"/>
              <a:t>kỹ thuật lập trình </a:t>
            </a:r>
            <a:r>
              <a:rPr lang="en-US"/>
              <a:t>HĐT </a:t>
            </a:r>
            <a:r>
              <a:rPr lang="vi-VN" smtClean="0"/>
              <a:t>với các khái niệm sau: </a:t>
            </a:r>
          </a:p>
          <a:p>
            <a:pPr lvl="1"/>
            <a:r>
              <a:rPr lang="vi-VN" smtClean="0"/>
              <a:t>Đối tượng</a:t>
            </a:r>
          </a:p>
          <a:p>
            <a:pPr lvl="1"/>
            <a:r>
              <a:rPr lang="vi-VN" smtClean="0"/>
              <a:t>Lớp</a:t>
            </a:r>
          </a:p>
          <a:p>
            <a:pPr lvl="1"/>
            <a:r>
              <a:rPr lang="vi-VN" smtClean="0"/>
              <a:t>Khuôn hình</a:t>
            </a:r>
          </a:p>
          <a:p>
            <a:pPr lvl="1"/>
            <a:r>
              <a:rPr lang="vi-VN" smtClean="0"/>
              <a:t>Kỹ thuật kế thừa </a:t>
            </a:r>
            <a:r>
              <a:rPr lang="en-US" smtClean="0"/>
              <a:t>(</a:t>
            </a:r>
            <a:r>
              <a:rPr lang="vi-VN" smtClean="0"/>
              <a:t>Đơn thừa kế</a:t>
            </a:r>
            <a:r>
              <a:rPr lang="en-US" smtClean="0"/>
              <a:t>, </a:t>
            </a:r>
            <a:r>
              <a:rPr lang="vi-VN" smtClean="0"/>
              <a:t>Đa thừa kế</a:t>
            </a:r>
            <a:r>
              <a:rPr lang="en-US" smtClean="0"/>
              <a:t>)</a:t>
            </a:r>
          </a:p>
          <a:p>
            <a:r>
              <a:rPr lang="vi-VN" smtClean="0"/>
              <a:t>Thiết kế và thực hiện chương trình theo kĩ thuật lập trình </a:t>
            </a:r>
            <a:r>
              <a:rPr lang="en-US" smtClean="0"/>
              <a:t>HĐT</a:t>
            </a:r>
          </a:p>
          <a:p>
            <a:r>
              <a:rPr lang="en-US" smtClean="0"/>
              <a:t>Phân biệt cách sử dụng các lớp tập hợp trong</a:t>
            </a:r>
            <a:r>
              <a:rPr lang="vi-VN" smtClean="0"/>
              <a:t> Java</a:t>
            </a:r>
            <a:endParaRPr lang="en-US" smtClean="0"/>
          </a:p>
          <a:p>
            <a:r>
              <a:rPr lang="vi-VN" smtClean="0"/>
              <a:t>Xử lý nhập xuất </a:t>
            </a:r>
            <a:r>
              <a:rPr lang="en-US" smtClean="0"/>
              <a:t>f</a:t>
            </a:r>
            <a:r>
              <a:rPr lang="vi-VN" smtClean="0"/>
              <a:t>ile trong Java</a:t>
            </a:r>
            <a:endParaRPr lang="vi-VN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69E906-A13D-4648-8FDF-FB0095E5C6AA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910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C7B366-8E82-4B40-9230-7A7CC5ACF6B3}" type="slidenum">
              <a:rPr lang="en-US" smtClean="0">
                <a:latin typeface="Arial Narrow" pitchFamily="34" charset="0"/>
              </a:rPr>
              <a:pPr/>
              <a:t>3</a:t>
            </a:fld>
            <a:endParaRPr lang="en-US" smtClean="0">
              <a:latin typeface="Arial Narrow" pitchFamily="34" charset="0"/>
            </a:endParaRP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Nội dung môn học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25510"/>
              </p:ext>
            </p:extLst>
          </p:nvPr>
        </p:nvGraphicFramePr>
        <p:xfrm>
          <a:off x="712631" y="1524000"/>
          <a:ext cx="7669369" cy="5081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067"/>
                <a:gridCol w="5722533"/>
                <a:gridCol w="685800"/>
                <a:gridCol w="658969"/>
              </a:tblGrid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CHƯƠNG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quan về cách tiếp cận </a:t>
                      </a:r>
                      <a:r>
                        <a:rPr lang="en-US" sz="24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HĐT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85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 khái niệm cơ bản của lập trình </a:t>
                      </a:r>
                      <a:r>
                        <a:rPr lang="en-US" sz="24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HĐT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 thiệu về Java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thừa và đa hình trên Java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Generic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957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cộng: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47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Giáo trình - Tài liệu tham khảo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Giáo trình</a:t>
            </a:r>
          </a:p>
          <a:p>
            <a:pPr lvl="1"/>
            <a:r>
              <a:rPr lang="en-US"/>
              <a:t>Object Oriented Programming using Java, Simon Kendal, Ventus Publishing ApS, </a:t>
            </a:r>
            <a:r>
              <a:rPr lang="en-US" smtClean="0"/>
              <a:t>2009</a:t>
            </a:r>
          </a:p>
          <a:p>
            <a:r>
              <a:rPr lang="en-US" smtClean="0"/>
              <a:t>Tài liệu tham khảo</a:t>
            </a:r>
          </a:p>
          <a:p>
            <a:pPr lvl="1"/>
            <a:r>
              <a:rPr lang="en-US"/>
              <a:t>Object-Oriented Programming, Anban Pillay, School of Computer Science </a:t>
            </a:r>
            <a:r>
              <a:rPr lang="en-US" smtClean="0"/>
              <a:t>University </a:t>
            </a:r>
            <a:r>
              <a:rPr lang="en-US"/>
              <a:t>of </a:t>
            </a:r>
            <a:r>
              <a:rPr lang="en-US" smtClean="0"/>
              <a:t>KwaZulu-Natal, 2007</a:t>
            </a:r>
            <a:endParaRPr lang="en-US"/>
          </a:p>
          <a:p>
            <a:pPr lvl="1"/>
            <a:r>
              <a:rPr lang="en-US" smtClean="0"/>
              <a:t>Java </a:t>
            </a:r>
            <a:r>
              <a:rPr lang="en-US"/>
              <a:t>2: The Complete Reference, Patrick Naughton and Herbert Schildt, Osborne/McGraw-Hill, 1999</a:t>
            </a:r>
            <a:endParaRPr lang="en-US" smtClean="0"/>
          </a:p>
          <a:p>
            <a:pPr lvl="1"/>
            <a:r>
              <a:rPr lang="en-US" smtClean="0"/>
              <a:t>Lập trình hướng đối tượng, Trần Văn Lăng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7E01D3-1C13-4208-A851-EB5C3B8C712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086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: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tuần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) (+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262C05-80BA-4924-A5B6-88CA90B0DB27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255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Tiểu luận</a:t>
            </a:r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qua email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GV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nay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0A161-1304-4AD5-B65A-0CCF1243D0E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28202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377</Words>
  <Application>Microsoft Office PowerPoint</Application>
  <PresentationFormat>On-screen Show (4:3)</PresentationFormat>
  <Paragraphs>81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Comic Sans MS</vt:lpstr>
      <vt:lpstr>Courier New</vt:lpstr>
      <vt:lpstr>Georgia</vt:lpstr>
      <vt:lpstr>Times New Roman</vt:lpstr>
      <vt:lpstr>Project Status Report</vt:lpstr>
      <vt:lpstr>LẬP TRÌNH  HƯỚNG ĐỐI TƯỢNG</vt:lpstr>
      <vt:lpstr>Mục tiêu môn học</vt:lpstr>
      <vt:lpstr>Nội dung môn học</vt:lpstr>
      <vt:lpstr>Giáo trình - Tài liệu tham khảo</vt:lpstr>
      <vt:lpstr>Đánh giá</vt:lpstr>
      <vt:lpstr>Tiểu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2012-03-15T07:33:01Z</dcterms:created>
  <dcterms:modified xsi:type="dcterms:W3CDTF">2018-08-01T08:26:56Z</dcterms:modified>
</cp:coreProperties>
</file>