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4" r:id="rId2"/>
    <p:sldId id="379" r:id="rId3"/>
    <p:sldId id="385" r:id="rId4"/>
    <p:sldId id="381" r:id="rId5"/>
    <p:sldId id="382" r:id="rId6"/>
    <p:sldId id="383" r:id="rId7"/>
    <p:sldId id="386" r:id="rId8"/>
    <p:sldId id="384" r:id="rId9"/>
    <p:sldId id="389" r:id="rId10"/>
    <p:sldId id="387" r:id="rId11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서울남산체 B" pitchFamily="18" charset="-127"/>
      <p:regular r:id="rId15"/>
    </p:embeddedFont>
    <p:embeddedFont>
      <p:font typeface="서울남산체 EB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A1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9" autoAdjust="0"/>
    <p:restoredTop sz="91334" autoAdjust="0"/>
  </p:normalViewPr>
  <p:slideViewPr>
    <p:cSldViewPr>
      <p:cViewPr varScale="1">
        <p:scale>
          <a:sx n="97" d="100"/>
          <a:sy n="97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CE3A-ADCF-4422-B807-CA191491F3E4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27E6-16F3-4149-9598-C518EA51A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D27E6-16F3-4149-9598-C518EA51A85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2509-44A2-4B10-AF91-F45F1D8C1B9A}" type="datetimeFigureOut">
              <a:rPr lang="ko-KR" altLang="en-US" smtClean="0"/>
              <a:pPr/>
              <a:t>2013-05-25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645D-C5AD-409E-B62A-6CE459C6E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서울남산체 EB" pitchFamily="18" charset="-127"/>
          <a:ea typeface="서울남산체 EB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서울남산체 EB" pitchFamily="18" charset="-127"/>
          <a:ea typeface="서울남산체 EB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서울남산체 EB" pitchFamily="18" charset="-127"/>
          <a:ea typeface="서울남산체 EB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서울남산체 EB" pitchFamily="18" charset="-127"/>
          <a:ea typeface="서울남산체 EB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서울남산체 EB" pitchFamily="18" charset="-127"/>
          <a:ea typeface="서울남산체 EB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492896"/>
            <a:ext cx="8892480" cy="18722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sz="6600" b="1" dirty="0">
                <a:latin typeface="+mj-lt"/>
              </a:rPr>
              <a:t>NFC</a:t>
            </a:r>
            <a:r>
              <a:rPr lang="ko-KR" altLang="en-US" sz="6600" dirty="0">
                <a:latin typeface="+mj-lt"/>
              </a:rPr>
              <a:t>를 </a:t>
            </a:r>
            <a:r>
              <a:rPr lang="ko-KR" altLang="en-US" sz="6600" dirty="0" smtClean="0">
                <a:latin typeface="+mj-lt"/>
              </a:rPr>
              <a:t>이용한</a:t>
            </a:r>
            <a:endParaRPr lang="en-US" altLang="ko-KR" sz="66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en-US" sz="6600" dirty="0" smtClean="0">
                <a:latin typeface="+mj-lt"/>
              </a:rPr>
              <a:t>대화서비</a:t>
            </a:r>
            <a:r>
              <a:rPr lang="ko-KR" altLang="en-US" sz="6600" dirty="0">
                <a:latin typeface="+mj-lt"/>
              </a:rPr>
              <a:t>스</a:t>
            </a:r>
            <a:endParaRPr lang="en-US" altLang="ko-KR" sz="66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2240" y="5517232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서울남산체 B" pitchFamily="18" charset="-127"/>
                <a:ea typeface="서울남산체 B" pitchFamily="18" charset="-127"/>
              </a:rPr>
              <a:t>2</a:t>
            </a:r>
            <a:r>
              <a:rPr lang="ko-KR" altLang="en-US" sz="4400" b="1" dirty="0" smtClean="0">
                <a:latin typeface="서울남산체 B" pitchFamily="18" charset="-127"/>
                <a:ea typeface="서울남산체 B" pitchFamily="18" charset="-127"/>
              </a:rPr>
              <a:t>조</a:t>
            </a:r>
            <a:endParaRPr lang="ko-KR" altLang="en-US" sz="4400" b="1" dirty="0">
              <a:latin typeface="서울남산체 B" pitchFamily="18" charset="-127"/>
              <a:ea typeface="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blog.theadhereagency.com/wp-content/uploads/2012/09/GalaxyS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r="23840"/>
          <a:stretch/>
        </p:blipFill>
        <p:spPr bwMode="auto">
          <a:xfrm>
            <a:off x="6258225" y="1550788"/>
            <a:ext cx="2673001" cy="50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4351" y="2007890"/>
            <a:ext cx="2172579" cy="3723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/>
          <p:nvPr/>
        </p:nvSpPr>
        <p:spPr>
          <a:xfrm>
            <a:off x="6889948" y="3218166"/>
            <a:ext cx="432048" cy="432048"/>
          </a:xfrm>
          <a:prstGeom prst="hear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하트 7"/>
          <p:cNvSpPr/>
          <p:nvPr/>
        </p:nvSpPr>
        <p:spPr>
          <a:xfrm>
            <a:off x="7898060" y="3218166"/>
            <a:ext cx="432048" cy="432048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 화살표 10"/>
          <p:cNvSpPr/>
          <p:nvPr/>
        </p:nvSpPr>
        <p:spPr>
          <a:xfrm>
            <a:off x="6876256" y="2420888"/>
            <a:ext cx="1373342" cy="1373342"/>
          </a:xfrm>
          <a:prstGeom prst="circular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 화살표 12"/>
          <p:cNvSpPr/>
          <p:nvPr/>
        </p:nvSpPr>
        <p:spPr>
          <a:xfrm rot="10800000">
            <a:off x="6909665" y="3107559"/>
            <a:ext cx="1373342" cy="1373342"/>
          </a:xfrm>
          <a:prstGeom prst="circular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하트 13"/>
          <p:cNvSpPr/>
          <p:nvPr/>
        </p:nvSpPr>
        <p:spPr>
          <a:xfrm>
            <a:off x="4788024" y="4797152"/>
            <a:ext cx="432048" cy="432048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톱니 모양의 오른쪽 화살표 14"/>
          <p:cNvSpPr/>
          <p:nvPr/>
        </p:nvSpPr>
        <p:spPr>
          <a:xfrm>
            <a:off x="5364088" y="4653136"/>
            <a:ext cx="1411811" cy="720080"/>
          </a:xfrm>
          <a:prstGeom prst="notchedRightArrow">
            <a:avLst>
              <a:gd name="adj1" fmla="val 50000"/>
              <a:gd name="adj2" fmla="val 671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251520" y="1196752"/>
            <a:ext cx="936104" cy="720080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0886" y="4690010"/>
            <a:ext cx="371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서울남산체 B" pitchFamily="18" charset="-127"/>
                <a:ea typeface="서울남산체 B" pitchFamily="18" charset="-127"/>
              </a:rPr>
              <a:t>외부 사용자 접속</a:t>
            </a:r>
            <a:endParaRPr lang="ko-KR" altLang="en-US" sz="3600" b="1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3081154"/>
            <a:ext cx="421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서울남산체 B" pitchFamily="18" charset="-127"/>
                <a:ea typeface="서울남산체 B" pitchFamily="18" charset="-127"/>
              </a:rPr>
              <a:t>내부 사용자 활성화</a:t>
            </a:r>
            <a:endParaRPr lang="ko-KR" altLang="en-US" sz="3600" b="1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21" name="톱니 모양의 오른쪽 화살표 20"/>
          <p:cNvSpPr/>
          <p:nvPr/>
        </p:nvSpPr>
        <p:spPr>
          <a:xfrm>
            <a:off x="5392437" y="3068960"/>
            <a:ext cx="1411811" cy="720080"/>
          </a:xfrm>
          <a:prstGeom prst="notchedRightArrow">
            <a:avLst>
              <a:gd name="adj1" fmla="val 50000"/>
              <a:gd name="adj2" fmla="val 711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1560" y="3183069"/>
            <a:ext cx="504056" cy="5040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611560" y="4797152"/>
            <a:ext cx="504056" cy="5040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2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90308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서울남산체 B" pitchFamily="18" charset="-127"/>
                <a:ea typeface="서울남산체 B" pitchFamily="18" charset="-127"/>
              </a:rPr>
              <a:t>앞으로</a:t>
            </a:r>
            <a:r>
              <a:rPr lang="en-US" altLang="ko-KR" sz="5400" dirty="0" smtClean="0">
                <a:latin typeface="서울남산체 B" pitchFamily="18" charset="-127"/>
                <a:ea typeface="서울남산체 B" pitchFamily="18" charset="-127"/>
              </a:rPr>
              <a:t>…</a:t>
            </a:r>
            <a:endParaRPr lang="ko-KR" altLang="en-US" sz="5400" dirty="0">
              <a:latin typeface="서울남산체 B" pitchFamily="18" charset="-127"/>
              <a:ea typeface="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cons.iconarchive.com/icons/miniartx/drinks/256/Be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2517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72" y="2131347"/>
            <a:ext cx="1729700" cy="17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171290"/>
            <a:ext cx="10081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/>
              <a:t>+</a:t>
            </a:r>
            <a:endParaRPr lang="ko-KR" altLang="en-US" sz="13800" b="1" dirty="0"/>
          </a:p>
        </p:txBody>
      </p:sp>
      <p:pic>
        <p:nvPicPr>
          <p:cNvPr id="5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563394"/>
            <a:ext cx="1729700" cy="17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77" y="2563394"/>
            <a:ext cx="1729700" cy="17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92" y="3283474"/>
            <a:ext cx="1729700" cy="17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17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cons.iconarchive.com/icons/miniartx/drinks/256/Be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2517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171290"/>
            <a:ext cx="10081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/>
              <a:t>+</a:t>
            </a:r>
            <a:endParaRPr lang="ko-KR" altLang="en-US" sz="13800" b="1" dirty="0"/>
          </a:p>
        </p:txBody>
      </p:sp>
      <p:pic>
        <p:nvPicPr>
          <p:cNvPr id="10242" name="Picture 2" descr="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76" y="2103207"/>
            <a:ext cx="1842560" cy="16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51279"/>
            <a:ext cx="1842560" cy="16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24" y="2636912"/>
            <a:ext cx="1842560" cy="16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12" y="3501009"/>
            <a:ext cx="1842560" cy="16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59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realvsadvertised.com/wp-content/uploads/2009/10/tacobell_bellgrande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28344"/>
            <a:ext cx="3684550" cy="26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3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goforwarddownsize.com/wp-content/uploads/2013/03/bigstock-Symbol-of-friendship-Icon-Hap-25670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44" y="1196752"/>
            <a:ext cx="4796496" cy="47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670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하트 18"/>
          <p:cNvSpPr/>
          <p:nvPr/>
        </p:nvSpPr>
        <p:spPr>
          <a:xfrm>
            <a:off x="2089333" y="1556792"/>
            <a:ext cx="4811446" cy="4536504"/>
          </a:xfrm>
          <a:prstGeom prst="hear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4" descr="http://icons.iconarchive.com/icons/miniartx/drinks/256/Be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292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15" y="2563393"/>
            <a:ext cx="1585685" cy="1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5" y="2995440"/>
            <a:ext cx="1585685" cy="1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03" y="2995440"/>
            <a:ext cx="1585685" cy="1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0" y="3645022"/>
            <a:ext cx="1585685" cy="1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42" y="2492892"/>
            <a:ext cx="1584177" cy="1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62" y="3068958"/>
            <a:ext cx="1584177" cy="1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3153623"/>
            <a:ext cx="1584177" cy="1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25" y="3717030"/>
            <a:ext cx="1584177" cy="1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973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사각형 설명선 5"/>
          <p:cNvSpPr/>
          <p:nvPr/>
        </p:nvSpPr>
        <p:spPr>
          <a:xfrm>
            <a:off x="4779516" y="1594893"/>
            <a:ext cx="2201810" cy="472118"/>
          </a:xfrm>
          <a:prstGeom prst="wedgeRoundRectCallout">
            <a:avLst>
              <a:gd name="adj1" fmla="val 58937"/>
              <a:gd name="adj2" fmla="val 2991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서울남산체 B" pitchFamily="18" charset="-127"/>
              <a:ea typeface="서울남산체 B" pitchFamily="18" charset="-127"/>
            </a:endParaRPr>
          </a:p>
        </p:txBody>
      </p:sp>
      <p:pic>
        <p:nvPicPr>
          <p:cNvPr id="13316" name="Picture 4" descr="http://pds13.egloos.com/pds/200904/01/74/d0043874_49d36f618fd7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7"/>
          <a:stretch/>
        </p:blipFill>
        <p:spPr bwMode="auto">
          <a:xfrm>
            <a:off x="323528" y="2060848"/>
            <a:ext cx="2687276" cy="27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9516" y="1628800"/>
            <a:ext cx="220379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B" pitchFamily="18" charset="-127"/>
                <a:ea typeface="서울남산체 B" pitchFamily="18" charset="-127"/>
              </a:rPr>
              <a:t>안녕하세요</a:t>
            </a:r>
            <a:endParaRPr lang="ko-KR" altLang="en-US" sz="20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41926" y="2458989"/>
            <a:ext cx="2201810" cy="472118"/>
          </a:xfrm>
          <a:prstGeom prst="wedgeRoundRectCallout">
            <a:avLst>
              <a:gd name="adj1" fmla="val -58921"/>
              <a:gd name="adj2" fmla="val 29915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1926" y="2498699"/>
            <a:ext cx="22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B" pitchFamily="18" charset="-127"/>
                <a:ea typeface="서울남산체 B" pitchFamily="18" charset="-127"/>
              </a:rPr>
              <a:t>네</a:t>
            </a:r>
            <a:r>
              <a:rPr lang="en-US" altLang="ko-KR" sz="2000" dirty="0" smtClean="0">
                <a:latin typeface="서울남산체 B" pitchFamily="18" charset="-127"/>
                <a:ea typeface="서울남산체 B" pitchFamily="18" charset="-127"/>
              </a:rPr>
              <a:t>, </a:t>
            </a:r>
            <a:r>
              <a:rPr lang="ko-KR" altLang="en-US" sz="2000" dirty="0" smtClean="0">
                <a:latin typeface="서울남산체 B" pitchFamily="18" charset="-127"/>
                <a:ea typeface="서울남산체 B" pitchFamily="18" charset="-127"/>
              </a:rPr>
              <a:t>안녕하세요</a:t>
            </a:r>
            <a:endParaRPr lang="ko-KR" altLang="en-US" sz="20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779516" y="3323085"/>
            <a:ext cx="2201810" cy="472118"/>
          </a:xfrm>
          <a:prstGeom prst="wedgeRoundRectCallout">
            <a:avLst>
              <a:gd name="adj1" fmla="val 57500"/>
              <a:gd name="adj2" fmla="val 3293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9516" y="3356992"/>
            <a:ext cx="220180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B" pitchFamily="18" charset="-127"/>
                <a:ea typeface="서울남산체 B" pitchFamily="18" charset="-127"/>
              </a:rPr>
              <a:t>뭐요</a:t>
            </a:r>
            <a:endParaRPr lang="ko-KR" altLang="en-US" sz="20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441926" y="4152516"/>
            <a:ext cx="2201810" cy="472118"/>
          </a:xfrm>
          <a:prstGeom prst="wedgeRoundRectCallout">
            <a:avLst>
              <a:gd name="adj1" fmla="val -56765"/>
              <a:gd name="adj2" fmla="val 32937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1926" y="4170429"/>
            <a:ext cx="22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B" pitchFamily="18" charset="-127"/>
                <a:ea typeface="서울남산체 B" pitchFamily="18" charset="-127"/>
              </a:rPr>
              <a:t>뭐</a:t>
            </a:r>
            <a:endParaRPr lang="ko-KR" altLang="en-US" sz="2000" dirty="0">
              <a:latin typeface="서울남산체 B" pitchFamily="18" charset="-127"/>
              <a:ea typeface="서울남산체 B" pitchFamily="18" charset="-127"/>
            </a:endParaRPr>
          </a:p>
        </p:txBody>
      </p:sp>
      <p:pic>
        <p:nvPicPr>
          <p:cNvPr id="20" name="Picture 16" descr="male, ma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86" y="3139458"/>
            <a:ext cx="1585685" cy="1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54820" y="980728"/>
            <a:ext cx="4079966" cy="4896544"/>
          </a:xfrm>
          <a:prstGeom prst="roundRect">
            <a:avLst>
              <a:gd name="adj" fmla="val 20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4132" y="5373216"/>
            <a:ext cx="2677013" cy="43204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74646" y="5373216"/>
            <a:ext cx="118964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서울남산체 B" pitchFamily="18" charset="-127"/>
                <a:ea typeface="서울남산체 B" pitchFamily="18" charset="-127"/>
              </a:rPr>
              <a:t>입력</a:t>
            </a:r>
            <a:endParaRPr lang="ko-KR" altLang="en-US" dirty="0">
              <a:solidFill>
                <a:schemeClr val="tx1"/>
              </a:solidFill>
              <a:latin typeface="서울남산체 B" pitchFamily="18" charset="-127"/>
              <a:ea typeface="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5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7" grpId="0" animBg="1"/>
      <p:bldP spid="9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mobilolsen.com/blog/wp-content/uploads/2011/11/nfc_tag_rea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/>
          <a:stretch/>
        </p:blipFill>
        <p:spPr bwMode="auto">
          <a:xfrm>
            <a:off x="467544" y="1887118"/>
            <a:ext cx="3888432" cy="317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83433" y="2818520"/>
            <a:ext cx="1196679" cy="11521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http://blog.theadhereagency.com/wp-content/uploads/2012/09/GalaxyS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r="23840"/>
          <a:stretch/>
        </p:blipFill>
        <p:spPr bwMode="auto">
          <a:xfrm>
            <a:off x="5859439" y="1018320"/>
            <a:ext cx="2673001" cy="50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Needs</a:t>
            </a:r>
            <a:endParaRPr lang="ko-KR" altLang="en-US" sz="3600" b="1" dirty="0"/>
          </a:p>
        </p:txBody>
      </p:sp>
      <p:pic>
        <p:nvPicPr>
          <p:cNvPr id="9" name="Picture 2" descr="http://nfc.hoksi.wo.tc:8080/wp-content/uploads/2013/05/00_spl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37" y="1494616"/>
            <a:ext cx="2073830" cy="36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2240746"/>
            <a:ext cx="2237575" cy="24843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4" descr="https://encrypted-tbn0.gstatic.com/images?q=tbn:ANd9GcS9QdL5-Gu5w375e9zIkX-RTBY1btFSvuJVUJ6XhuJGzoEsY3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47" y="3616667"/>
            <a:ext cx="922189" cy="92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2007" y="2372336"/>
            <a:ext cx="212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주점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각 좌석 위에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NFC tag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67744" y="3050453"/>
            <a:ext cx="955206" cy="88260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97760" y="1098853"/>
            <a:ext cx="241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주점 내부 대화기능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5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15961</TotalTime>
  <Words>43</Words>
  <Application>Microsoft Office PowerPoint</Application>
  <PresentationFormat>화면 슬라이드 쇼(4:3)</PresentationFormat>
  <Paragraphs>27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서울남산체 B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과거</dc:title>
  <dc:creator>박응인</dc:creator>
  <cp:lastModifiedBy>박경원</cp:lastModifiedBy>
  <cp:revision>363</cp:revision>
  <dcterms:created xsi:type="dcterms:W3CDTF">2012-10-14T14:00:11Z</dcterms:created>
  <dcterms:modified xsi:type="dcterms:W3CDTF">2013-05-25T17:07:26Z</dcterms:modified>
</cp:coreProperties>
</file>