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266" r:id="rId5"/>
    <p:sldId id="267" r:id="rId6"/>
    <p:sldId id="265" r:id="rId7"/>
    <p:sldId id="261" r:id="rId8"/>
    <p:sldId id="262" r:id="rId9"/>
    <p:sldId id="268" r:id="rId10"/>
    <p:sldId id="259" r:id="rId11"/>
    <p:sldId id="260" r:id="rId12"/>
    <p:sldId id="269" r:id="rId13"/>
    <p:sldId id="270" r:id="rId14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02359-E29E-4A2D-ACAC-4DCAC351BAD4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AE76108-91FB-44D8-8A89-B8E208F7E5CA}">
      <dgm:prSet phldrT="[Text]"/>
      <dgm:spPr/>
      <dgm:t>
        <a:bodyPr/>
        <a:lstStyle/>
        <a:p>
          <a:r>
            <a:rPr lang="en-US" dirty="0" smtClean="0"/>
            <a:t>[Full Name] President, CEO</a:t>
          </a:r>
          <a:endParaRPr lang="en-US" dirty="0"/>
        </a:p>
      </dgm:t>
    </dgm:pt>
    <dgm:pt modelId="{FB6FE0FF-6322-4547-93AB-8311BC623C08}" type="parTrans" cxnId="{14EE8AC3-0110-4526-90CC-06B68394D9E2}">
      <dgm:prSet/>
      <dgm:spPr/>
      <dgm:t>
        <a:bodyPr/>
        <a:lstStyle/>
        <a:p>
          <a:endParaRPr lang="en-US"/>
        </a:p>
      </dgm:t>
    </dgm:pt>
    <dgm:pt modelId="{0D0D4CAD-4648-4F86-96D2-249E348C9951}" type="sibTrans" cxnId="{14EE8AC3-0110-4526-90CC-06B68394D9E2}">
      <dgm:prSet/>
      <dgm:spPr/>
      <dgm:t>
        <a:bodyPr/>
        <a:lstStyle/>
        <a:p>
          <a:endParaRPr lang="en-US"/>
        </a:p>
      </dgm:t>
    </dgm:pt>
    <dgm:pt modelId="{5F5A6335-6630-4D71-8A8D-82747DBEDD02}" type="asst">
      <dgm:prSet phldrT="[Text]"/>
      <dgm:spPr/>
      <dgm:t>
        <a:bodyPr/>
        <a:lstStyle/>
        <a:p>
          <a:r>
            <a:rPr lang="en-US" dirty="0" smtClean="0"/>
            <a:t>[Full Name] </a:t>
          </a:r>
          <a:r>
            <a:rPr lang="en-US" dirty="0" smtClean="0"/>
            <a:t>CDO</a:t>
          </a:r>
          <a:endParaRPr lang="en-US" dirty="0"/>
        </a:p>
      </dgm:t>
    </dgm:pt>
    <dgm:pt modelId="{1D68A030-C6F3-413B-8622-5590D9ED1D15}" type="parTrans" cxnId="{D9315502-9429-4195-A4A9-CF2CAF046280}">
      <dgm:prSet/>
      <dgm:spPr/>
      <dgm:t>
        <a:bodyPr/>
        <a:lstStyle/>
        <a:p>
          <a:endParaRPr lang="en-US"/>
        </a:p>
      </dgm:t>
    </dgm:pt>
    <dgm:pt modelId="{A1EBADD5-FED1-449B-BA17-8D2135A730AD}" type="sibTrans" cxnId="{D9315502-9429-4195-A4A9-CF2CAF046280}">
      <dgm:prSet/>
      <dgm:spPr/>
      <dgm:t>
        <a:bodyPr/>
        <a:lstStyle/>
        <a:p>
          <a:endParaRPr lang="en-US"/>
        </a:p>
      </dgm:t>
    </dgm:pt>
    <dgm:pt modelId="{9C3EAEEF-C270-4551-B717-002B7258BE62}" type="asst">
      <dgm:prSet phldrT="[Text]"/>
      <dgm:spPr/>
      <dgm:t>
        <a:bodyPr/>
        <a:lstStyle/>
        <a:p>
          <a:r>
            <a:rPr lang="en-US" dirty="0" smtClean="0"/>
            <a:t>[Full Name</a:t>
          </a:r>
          <a:r>
            <a:rPr lang="en-US" dirty="0" smtClean="0"/>
            <a:t>]</a:t>
          </a:r>
        </a:p>
        <a:p>
          <a:r>
            <a:rPr lang="en-US" dirty="0" smtClean="0"/>
            <a:t>CPO</a:t>
          </a:r>
          <a:endParaRPr lang="en-US" dirty="0"/>
        </a:p>
      </dgm:t>
    </dgm:pt>
    <dgm:pt modelId="{18F7FD5D-1C01-4166-B0F4-682A0F50265B}" type="parTrans" cxnId="{F30018D1-4F3C-437E-8231-28A174D21A74}">
      <dgm:prSet/>
      <dgm:spPr/>
      <dgm:t>
        <a:bodyPr/>
        <a:lstStyle/>
        <a:p>
          <a:endParaRPr lang="en-US"/>
        </a:p>
      </dgm:t>
    </dgm:pt>
    <dgm:pt modelId="{6FBDC2F0-6216-4109-A300-07D6F209AA66}" type="sibTrans" cxnId="{F30018D1-4F3C-437E-8231-28A174D21A74}">
      <dgm:prSet/>
      <dgm:spPr/>
      <dgm:t>
        <a:bodyPr/>
        <a:lstStyle/>
        <a:p>
          <a:endParaRPr lang="en-US"/>
        </a:p>
      </dgm:t>
    </dgm:pt>
    <dgm:pt modelId="{037BEDA1-06DC-4AF5-91E0-EB99CF39014E}" type="asst">
      <dgm:prSet phldrT="[Text]"/>
      <dgm:spPr/>
      <dgm:t>
        <a:bodyPr/>
        <a:lstStyle/>
        <a:p>
          <a:r>
            <a:rPr lang="en-US" dirty="0" smtClean="0"/>
            <a:t>[Full Name] </a:t>
          </a:r>
          <a:r>
            <a:rPr lang="en-US" dirty="0" smtClean="0"/>
            <a:t>CAO</a:t>
          </a:r>
          <a:endParaRPr lang="en-US" dirty="0"/>
        </a:p>
      </dgm:t>
    </dgm:pt>
    <dgm:pt modelId="{ACA35FEC-7E73-446D-928E-CC34B93312B0}" type="parTrans" cxnId="{86C18C84-70A7-47B7-8EA8-A7859527550E}">
      <dgm:prSet/>
      <dgm:spPr/>
      <dgm:t>
        <a:bodyPr/>
        <a:lstStyle/>
        <a:p>
          <a:endParaRPr lang="en-US"/>
        </a:p>
      </dgm:t>
    </dgm:pt>
    <dgm:pt modelId="{24D4186A-D172-48F4-97EE-C5436594AA32}" type="sibTrans" cxnId="{86C18C84-70A7-47B7-8EA8-A7859527550E}">
      <dgm:prSet/>
      <dgm:spPr/>
      <dgm:t>
        <a:bodyPr/>
        <a:lstStyle/>
        <a:p>
          <a:endParaRPr lang="en-US"/>
        </a:p>
      </dgm:t>
    </dgm:pt>
    <dgm:pt modelId="{24932D62-51B8-4D71-A5FA-4BD57552139C}" type="pres">
      <dgm:prSet presAssocID="{78502359-E29E-4A2D-ACAC-4DCAC351BA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3487077-536E-4911-8464-54721A48DE05}" type="pres">
      <dgm:prSet presAssocID="{1AE76108-91FB-44D8-8A89-B8E208F7E5C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42D541C-5030-4F91-A070-844941CA9444}" type="pres">
      <dgm:prSet presAssocID="{1AE76108-91FB-44D8-8A89-B8E208F7E5CA}" presName="rootComposite1" presStyleCnt="0"/>
      <dgm:spPr/>
      <dgm:t>
        <a:bodyPr/>
        <a:lstStyle/>
        <a:p>
          <a:endParaRPr lang="en-US"/>
        </a:p>
      </dgm:t>
    </dgm:pt>
    <dgm:pt modelId="{B4F9536A-212F-4EE6-8E36-1F7330E5587D}" type="pres">
      <dgm:prSet presAssocID="{1AE76108-91FB-44D8-8A89-B8E208F7E5C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EA89FA-F4C3-4343-B0EA-03CE8E80571B}" type="pres">
      <dgm:prSet presAssocID="{1AE76108-91FB-44D8-8A89-B8E208F7E5C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F0577B-7768-4685-A52C-86010901C5D7}" type="pres">
      <dgm:prSet presAssocID="{1AE76108-91FB-44D8-8A89-B8E208F7E5CA}" presName="hierChild2" presStyleCnt="0"/>
      <dgm:spPr/>
      <dgm:t>
        <a:bodyPr/>
        <a:lstStyle/>
        <a:p>
          <a:endParaRPr lang="en-US"/>
        </a:p>
      </dgm:t>
    </dgm:pt>
    <dgm:pt modelId="{53425F9F-A766-4F4F-BE7E-8967A57E25F5}" type="pres">
      <dgm:prSet presAssocID="{1AE76108-91FB-44D8-8A89-B8E208F7E5CA}" presName="hierChild3" presStyleCnt="0"/>
      <dgm:spPr/>
      <dgm:t>
        <a:bodyPr/>
        <a:lstStyle/>
        <a:p>
          <a:endParaRPr lang="en-US"/>
        </a:p>
      </dgm:t>
    </dgm:pt>
    <dgm:pt modelId="{68C4EFF2-445F-4267-8276-3476572E2322}" type="pres">
      <dgm:prSet presAssocID="{1D68A030-C6F3-413B-8622-5590D9ED1D15}" presName="Name111" presStyleLbl="parChTrans1D2" presStyleIdx="0" presStyleCnt="3"/>
      <dgm:spPr/>
      <dgm:t>
        <a:bodyPr/>
        <a:lstStyle/>
        <a:p>
          <a:endParaRPr lang="en-US"/>
        </a:p>
      </dgm:t>
    </dgm:pt>
    <dgm:pt modelId="{AF728B47-EBAB-4EC6-904A-07F266E4DACA}" type="pres">
      <dgm:prSet presAssocID="{5F5A6335-6630-4D71-8A8D-82747DBEDD02}" presName="hierRoot3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D5351A4-1354-47FA-ABA6-EE4079D952E3}" type="pres">
      <dgm:prSet presAssocID="{5F5A6335-6630-4D71-8A8D-82747DBEDD02}" presName="rootComposite3" presStyleCnt="0"/>
      <dgm:spPr/>
      <dgm:t>
        <a:bodyPr/>
        <a:lstStyle/>
        <a:p>
          <a:endParaRPr lang="en-US"/>
        </a:p>
      </dgm:t>
    </dgm:pt>
    <dgm:pt modelId="{940E95D1-7142-4E02-A0BE-B91C30369A64}" type="pres">
      <dgm:prSet presAssocID="{5F5A6335-6630-4D71-8A8D-82747DBEDD02}" presName="rootText3" presStyleLbl="asst1" presStyleIdx="0" presStyleCnt="3" custLinFactNeighborX="-17791" custLinFactNeighborY="62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9A1E52-B498-4A1B-BE2F-B7CEA92EF782}" type="pres">
      <dgm:prSet presAssocID="{5F5A6335-6630-4D71-8A8D-82747DBEDD02}" presName="rootConnector3" presStyleLbl="asst1" presStyleIdx="0" presStyleCnt="3"/>
      <dgm:spPr/>
      <dgm:t>
        <a:bodyPr/>
        <a:lstStyle/>
        <a:p>
          <a:endParaRPr lang="en-US"/>
        </a:p>
      </dgm:t>
    </dgm:pt>
    <dgm:pt modelId="{CE1341E2-B64C-4A42-99B7-9AEFFD1FC2CF}" type="pres">
      <dgm:prSet presAssocID="{5F5A6335-6630-4D71-8A8D-82747DBEDD02}" presName="hierChild6" presStyleCnt="0"/>
      <dgm:spPr/>
      <dgm:t>
        <a:bodyPr/>
        <a:lstStyle/>
        <a:p>
          <a:endParaRPr lang="en-US"/>
        </a:p>
      </dgm:t>
    </dgm:pt>
    <dgm:pt modelId="{7E8C11CE-7313-4CE8-8C3E-C45393A9B8EC}" type="pres">
      <dgm:prSet presAssocID="{5F5A6335-6630-4D71-8A8D-82747DBEDD02}" presName="hierChild7" presStyleCnt="0"/>
      <dgm:spPr/>
      <dgm:t>
        <a:bodyPr/>
        <a:lstStyle/>
        <a:p>
          <a:endParaRPr lang="en-US"/>
        </a:p>
      </dgm:t>
    </dgm:pt>
    <dgm:pt modelId="{D60585A8-718A-4A38-8238-FE5006CAB4FD}" type="pres">
      <dgm:prSet presAssocID="{ACA35FEC-7E73-446D-928E-CC34B93312B0}" presName="Name111" presStyleLbl="parChTrans1D2" presStyleIdx="1" presStyleCnt="3"/>
      <dgm:spPr/>
    </dgm:pt>
    <dgm:pt modelId="{3ECD6976-E85B-4AAC-AEC6-0610027FF65B}" type="pres">
      <dgm:prSet presAssocID="{037BEDA1-06DC-4AF5-91E0-EB99CF39014E}" presName="hierRoot3" presStyleCnt="0">
        <dgm:presLayoutVars>
          <dgm:hierBranch val="init"/>
        </dgm:presLayoutVars>
      </dgm:prSet>
      <dgm:spPr/>
    </dgm:pt>
    <dgm:pt modelId="{5F2874CD-1005-4ED7-B75E-13D25F3F6386}" type="pres">
      <dgm:prSet presAssocID="{037BEDA1-06DC-4AF5-91E0-EB99CF39014E}" presName="rootComposite3" presStyleCnt="0"/>
      <dgm:spPr/>
    </dgm:pt>
    <dgm:pt modelId="{F44DDD8B-F4B1-46C1-9722-9B81DF850488}" type="pres">
      <dgm:prSet presAssocID="{037BEDA1-06DC-4AF5-91E0-EB99CF39014E}" presName="rootText3" presStyleLbl="asst1" presStyleIdx="1" presStyleCnt="3" custLinFactY="6745" custLinFactNeighborX="1674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429814-F69A-4706-908E-670FC9BBD573}" type="pres">
      <dgm:prSet presAssocID="{037BEDA1-06DC-4AF5-91E0-EB99CF39014E}" presName="rootConnector3" presStyleLbl="asst1" presStyleIdx="1" presStyleCnt="3"/>
      <dgm:spPr/>
      <dgm:t>
        <a:bodyPr/>
        <a:lstStyle/>
        <a:p>
          <a:endParaRPr lang="en-US"/>
        </a:p>
      </dgm:t>
    </dgm:pt>
    <dgm:pt modelId="{3635939F-D3D2-4E2D-842D-1BEC4E458668}" type="pres">
      <dgm:prSet presAssocID="{037BEDA1-06DC-4AF5-91E0-EB99CF39014E}" presName="hierChild6" presStyleCnt="0"/>
      <dgm:spPr/>
    </dgm:pt>
    <dgm:pt modelId="{B318ACC2-B65C-4D99-A0B0-278CF2F87EAD}" type="pres">
      <dgm:prSet presAssocID="{037BEDA1-06DC-4AF5-91E0-EB99CF39014E}" presName="hierChild7" presStyleCnt="0"/>
      <dgm:spPr/>
    </dgm:pt>
    <dgm:pt modelId="{EC13BC23-278C-469E-8670-19E5A3767C11}" type="pres">
      <dgm:prSet presAssocID="{18F7FD5D-1C01-4166-B0F4-682A0F50265B}" presName="Name111" presStyleLbl="parChTrans1D2" presStyleIdx="2" presStyleCnt="3"/>
      <dgm:spPr/>
      <dgm:t>
        <a:bodyPr/>
        <a:lstStyle/>
        <a:p>
          <a:endParaRPr lang="en-US"/>
        </a:p>
      </dgm:t>
    </dgm:pt>
    <dgm:pt modelId="{74C8F862-6171-4635-BA50-8596E0F018EC}" type="pres">
      <dgm:prSet presAssocID="{9C3EAEEF-C270-4551-B717-002B7258BE62}" presName="hierRoot3" presStyleCnt="0">
        <dgm:presLayoutVars>
          <dgm:hierBranch val="init"/>
        </dgm:presLayoutVars>
      </dgm:prSet>
      <dgm:spPr/>
    </dgm:pt>
    <dgm:pt modelId="{43CB21CA-FEB1-41BF-A11E-E963522D1399}" type="pres">
      <dgm:prSet presAssocID="{9C3EAEEF-C270-4551-B717-002B7258BE62}" presName="rootComposite3" presStyleCnt="0"/>
      <dgm:spPr/>
    </dgm:pt>
    <dgm:pt modelId="{90C4D103-D8EC-4AE9-9837-CA62A2D19FD8}" type="pres">
      <dgm:prSet presAssocID="{9C3EAEEF-C270-4551-B717-002B7258BE62}" presName="rootText3" presStyleLbl="asst1" presStyleIdx="2" presStyleCnt="3" custScaleY="89770" custLinFactX="37096" custLinFactY="-62248" custLinFactNeighborX="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421D6-C5AD-4C7E-87A3-9E9767024270}" type="pres">
      <dgm:prSet presAssocID="{9C3EAEEF-C270-4551-B717-002B7258BE62}" presName="rootConnector3" presStyleLbl="asst1" presStyleIdx="2" presStyleCnt="3"/>
      <dgm:spPr/>
      <dgm:t>
        <a:bodyPr/>
        <a:lstStyle/>
        <a:p>
          <a:endParaRPr lang="en-US"/>
        </a:p>
      </dgm:t>
    </dgm:pt>
    <dgm:pt modelId="{9D778A3E-2857-4A1D-BE0C-4CCA693C5C56}" type="pres">
      <dgm:prSet presAssocID="{9C3EAEEF-C270-4551-B717-002B7258BE62}" presName="hierChild6" presStyleCnt="0"/>
      <dgm:spPr/>
    </dgm:pt>
    <dgm:pt modelId="{C8BFD6B4-78D5-49D8-A3B5-F20DBAB23D97}" type="pres">
      <dgm:prSet presAssocID="{9C3EAEEF-C270-4551-B717-002B7258BE62}" presName="hierChild7" presStyleCnt="0"/>
      <dgm:spPr/>
    </dgm:pt>
  </dgm:ptLst>
  <dgm:cxnLst>
    <dgm:cxn modelId="{DA27E4C5-88D0-4888-AFF4-D7CA7E8ABBC7}" type="presOf" srcId="{ACA35FEC-7E73-446D-928E-CC34B93312B0}" destId="{D60585A8-718A-4A38-8238-FE5006CAB4FD}" srcOrd="0" destOrd="0" presId="urn:microsoft.com/office/officeart/2005/8/layout/orgChart1"/>
    <dgm:cxn modelId="{CB05A76C-085A-449D-8294-8A8FF4F7A594}" type="presOf" srcId="{78502359-E29E-4A2D-ACAC-4DCAC351BAD4}" destId="{24932D62-51B8-4D71-A5FA-4BD57552139C}" srcOrd="0" destOrd="0" presId="urn:microsoft.com/office/officeart/2005/8/layout/orgChart1"/>
    <dgm:cxn modelId="{AC5314F1-3B29-4653-967F-50EA65EAE469}" type="presOf" srcId="{5F5A6335-6630-4D71-8A8D-82747DBEDD02}" destId="{8F9A1E52-B498-4A1B-BE2F-B7CEA92EF782}" srcOrd="1" destOrd="0" presId="urn:microsoft.com/office/officeart/2005/8/layout/orgChart1"/>
    <dgm:cxn modelId="{30D18F7E-BD33-482B-968B-D317ECC1BC60}" type="presOf" srcId="{9C3EAEEF-C270-4551-B717-002B7258BE62}" destId="{90C4D103-D8EC-4AE9-9837-CA62A2D19FD8}" srcOrd="0" destOrd="0" presId="urn:microsoft.com/office/officeart/2005/8/layout/orgChart1"/>
    <dgm:cxn modelId="{F5BF0D52-5FDC-4FA6-BF35-2B8A2710DBF7}" type="presOf" srcId="{18F7FD5D-1C01-4166-B0F4-682A0F50265B}" destId="{EC13BC23-278C-469E-8670-19E5A3767C11}" srcOrd="0" destOrd="0" presId="urn:microsoft.com/office/officeart/2005/8/layout/orgChart1"/>
    <dgm:cxn modelId="{9AEC37AF-CA31-441C-9EC1-2B2B05AADDF3}" type="presOf" srcId="{037BEDA1-06DC-4AF5-91E0-EB99CF39014E}" destId="{F44DDD8B-F4B1-46C1-9722-9B81DF850488}" srcOrd="0" destOrd="0" presId="urn:microsoft.com/office/officeart/2005/8/layout/orgChart1"/>
    <dgm:cxn modelId="{7EC413DE-EB76-4792-B015-FC0B4E102A2F}" type="presOf" srcId="{1AE76108-91FB-44D8-8A89-B8E208F7E5CA}" destId="{B4F9536A-212F-4EE6-8E36-1F7330E5587D}" srcOrd="0" destOrd="0" presId="urn:microsoft.com/office/officeart/2005/8/layout/orgChart1"/>
    <dgm:cxn modelId="{F30018D1-4F3C-437E-8231-28A174D21A74}" srcId="{1AE76108-91FB-44D8-8A89-B8E208F7E5CA}" destId="{9C3EAEEF-C270-4551-B717-002B7258BE62}" srcOrd="2" destOrd="0" parTransId="{18F7FD5D-1C01-4166-B0F4-682A0F50265B}" sibTransId="{6FBDC2F0-6216-4109-A300-07D6F209AA66}"/>
    <dgm:cxn modelId="{6D10EEC6-7D40-409C-9BCE-8ACDE776784F}" type="presOf" srcId="{037BEDA1-06DC-4AF5-91E0-EB99CF39014E}" destId="{98429814-F69A-4706-908E-670FC9BBD573}" srcOrd="1" destOrd="0" presId="urn:microsoft.com/office/officeart/2005/8/layout/orgChart1"/>
    <dgm:cxn modelId="{42416CB0-6E48-4068-B7FC-E288CC58230B}" type="presOf" srcId="{9C3EAEEF-C270-4551-B717-002B7258BE62}" destId="{A80421D6-C5AD-4C7E-87A3-9E9767024270}" srcOrd="1" destOrd="0" presId="urn:microsoft.com/office/officeart/2005/8/layout/orgChart1"/>
    <dgm:cxn modelId="{86C18C84-70A7-47B7-8EA8-A7859527550E}" srcId="{1AE76108-91FB-44D8-8A89-B8E208F7E5CA}" destId="{037BEDA1-06DC-4AF5-91E0-EB99CF39014E}" srcOrd="1" destOrd="0" parTransId="{ACA35FEC-7E73-446D-928E-CC34B93312B0}" sibTransId="{24D4186A-D172-48F4-97EE-C5436594AA32}"/>
    <dgm:cxn modelId="{30FBFFBD-58EA-4472-91E5-176A46DA9EAE}" type="presOf" srcId="{1D68A030-C6F3-413B-8622-5590D9ED1D15}" destId="{68C4EFF2-445F-4267-8276-3476572E2322}" srcOrd="0" destOrd="0" presId="urn:microsoft.com/office/officeart/2005/8/layout/orgChart1"/>
    <dgm:cxn modelId="{D9315502-9429-4195-A4A9-CF2CAF046280}" srcId="{1AE76108-91FB-44D8-8A89-B8E208F7E5CA}" destId="{5F5A6335-6630-4D71-8A8D-82747DBEDD02}" srcOrd="0" destOrd="0" parTransId="{1D68A030-C6F3-413B-8622-5590D9ED1D15}" sibTransId="{A1EBADD5-FED1-449B-BA17-8D2135A730AD}"/>
    <dgm:cxn modelId="{6844F84F-BB1C-41CC-A1C1-BB11BA1B5C41}" type="presOf" srcId="{5F5A6335-6630-4D71-8A8D-82747DBEDD02}" destId="{940E95D1-7142-4E02-A0BE-B91C30369A64}" srcOrd="0" destOrd="0" presId="urn:microsoft.com/office/officeart/2005/8/layout/orgChart1"/>
    <dgm:cxn modelId="{B650F6C5-19A5-4582-BAD5-357FF39BDB1D}" type="presOf" srcId="{1AE76108-91FB-44D8-8A89-B8E208F7E5CA}" destId="{B4EA89FA-F4C3-4343-B0EA-03CE8E80571B}" srcOrd="1" destOrd="0" presId="urn:microsoft.com/office/officeart/2005/8/layout/orgChart1"/>
    <dgm:cxn modelId="{14EE8AC3-0110-4526-90CC-06B68394D9E2}" srcId="{78502359-E29E-4A2D-ACAC-4DCAC351BAD4}" destId="{1AE76108-91FB-44D8-8A89-B8E208F7E5CA}" srcOrd="0" destOrd="0" parTransId="{FB6FE0FF-6322-4547-93AB-8311BC623C08}" sibTransId="{0D0D4CAD-4648-4F86-96D2-249E348C9951}"/>
    <dgm:cxn modelId="{E386769E-4DB2-4B49-80FF-877D6B4A4F92}" type="presParOf" srcId="{24932D62-51B8-4D71-A5FA-4BD57552139C}" destId="{63487077-536E-4911-8464-54721A48DE05}" srcOrd="0" destOrd="0" presId="urn:microsoft.com/office/officeart/2005/8/layout/orgChart1"/>
    <dgm:cxn modelId="{48AF01F2-27B9-468D-B68A-68E8FD760F4E}" type="presParOf" srcId="{63487077-536E-4911-8464-54721A48DE05}" destId="{342D541C-5030-4F91-A070-844941CA9444}" srcOrd="0" destOrd="0" presId="urn:microsoft.com/office/officeart/2005/8/layout/orgChart1"/>
    <dgm:cxn modelId="{2D187732-5B00-4250-B68E-D60D7521D72A}" type="presParOf" srcId="{342D541C-5030-4F91-A070-844941CA9444}" destId="{B4F9536A-212F-4EE6-8E36-1F7330E5587D}" srcOrd="0" destOrd="0" presId="urn:microsoft.com/office/officeart/2005/8/layout/orgChart1"/>
    <dgm:cxn modelId="{3A0C268D-7B60-4B92-877C-7DA502E1EA1F}" type="presParOf" srcId="{342D541C-5030-4F91-A070-844941CA9444}" destId="{B4EA89FA-F4C3-4343-B0EA-03CE8E80571B}" srcOrd="1" destOrd="0" presId="urn:microsoft.com/office/officeart/2005/8/layout/orgChart1"/>
    <dgm:cxn modelId="{C890C730-AC64-4B0C-8B49-8395ADD1C796}" type="presParOf" srcId="{63487077-536E-4911-8464-54721A48DE05}" destId="{D1F0577B-7768-4685-A52C-86010901C5D7}" srcOrd="1" destOrd="0" presId="urn:microsoft.com/office/officeart/2005/8/layout/orgChart1"/>
    <dgm:cxn modelId="{48F97A19-1FDF-476C-8D95-5B94C55C83D4}" type="presParOf" srcId="{63487077-536E-4911-8464-54721A48DE05}" destId="{53425F9F-A766-4F4F-BE7E-8967A57E25F5}" srcOrd="2" destOrd="0" presId="urn:microsoft.com/office/officeart/2005/8/layout/orgChart1"/>
    <dgm:cxn modelId="{A404AD3D-8C5D-4A54-9588-518387B5FFF6}" type="presParOf" srcId="{53425F9F-A766-4F4F-BE7E-8967A57E25F5}" destId="{68C4EFF2-445F-4267-8276-3476572E2322}" srcOrd="0" destOrd="0" presId="urn:microsoft.com/office/officeart/2005/8/layout/orgChart1"/>
    <dgm:cxn modelId="{769953DE-6F53-4B5D-967F-56CCF4FB0DFC}" type="presParOf" srcId="{53425F9F-A766-4F4F-BE7E-8967A57E25F5}" destId="{AF728B47-EBAB-4EC6-904A-07F266E4DACA}" srcOrd="1" destOrd="0" presId="urn:microsoft.com/office/officeart/2005/8/layout/orgChart1"/>
    <dgm:cxn modelId="{EA8A259B-5066-49E0-BEF5-DBE14206D735}" type="presParOf" srcId="{AF728B47-EBAB-4EC6-904A-07F266E4DACA}" destId="{DD5351A4-1354-47FA-ABA6-EE4079D952E3}" srcOrd="0" destOrd="0" presId="urn:microsoft.com/office/officeart/2005/8/layout/orgChart1"/>
    <dgm:cxn modelId="{180E156A-9048-498C-9DCD-FA0BCCE4A970}" type="presParOf" srcId="{DD5351A4-1354-47FA-ABA6-EE4079D952E3}" destId="{940E95D1-7142-4E02-A0BE-B91C30369A64}" srcOrd="0" destOrd="0" presId="urn:microsoft.com/office/officeart/2005/8/layout/orgChart1"/>
    <dgm:cxn modelId="{93BEDBE3-7F80-4C81-9655-0AA3EFECEA3B}" type="presParOf" srcId="{DD5351A4-1354-47FA-ABA6-EE4079D952E3}" destId="{8F9A1E52-B498-4A1B-BE2F-B7CEA92EF782}" srcOrd="1" destOrd="0" presId="urn:microsoft.com/office/officeart/2005/8/layout/orgChart1"/>
    <dgm:cxn modelId="{31100AEC-EC4B-49F5-9AC3-473AD0C60730}" type="presParOf" srcId="{AF728B47-EBAB-4EC6-904A-07F266E4DACA}" destId="{CE1341E2-B64C-4A42-99B7-9AEFFD1FC2CF}" srcOrd="1" destOrd="0" presId="urn:microsoft.com/office/officeart/2005/8/layout/orgChart1"/>
    <dgm:cxn modelId="{369AA376-B8FF-4539-95D9-34195D6043E3}" type="presParOf" srcId="{AF728B47-EBAB-4EC6-904A-07F266E4DACA}" destId="{7E8C11CE-7313-4CE8-8C3E-C45393A9B8EC}" srcOrd="2" destOrd="0" presId="urn:microsoft.com/office/officeart/2005/8/layout/orgChart1"/>
    <dgm:cxn modelId="{29CF46F9-099A-489A-90E4-16A1F60ACB1D}" type="presParOf" srcId="{53425F9F-A766-4F4F-BE7E-8967A57E25F5}" destId="{D60585A8-718A-4A38-8238-FE5006CAB4FD}" srcOrd="2" destOrd="0" presId="urn:microsoft.com/office/officeart/2005/8/layout/orgChart1"/>
    <dgm:cxn modelId="{074918E6-B4CD-4327-975A-51075F72FCAE}" type="presParOf" srcId="{53425F9F-A766-4F4F-BE7E-8967A57E25F5}" destId="{3ECD6976-E85B-4AAC-AEC6-0610027FF65B}" srcOrd="3" destOrd="0" presId="urn:microsoft.com/office/officeart/2005/8/layout/orgChart1"/>
    <dgm:cxn modelId="{9340E28E-A34F-4FAB-8DA9-FB0A853BA275}" type="presParOf" srcId="{3ECD6976-E85B-4AAC-AEC6-0610027FF65B}" destId="{5F2874CD-1005-4ED7-B75E-13D25F3F6386}" srcOrd="0" destOrd="0" presId="urn:microsoft.com/office/officeart/2005/8/layout/orgChart1"/>
    <dgm:cxn modelId="{6145899C-D15B-4038-A701-1B1EC92EA15E}" type="presParOf" srcId="{5F2874CD-1005-4ED7-B75E-13D25F3F6386}" destId="{F44DDD8B-F4B1-46C1-9722-9B81DF850488}" srcOrd="0" destOrd="0" presId="urn:microsoft.com/office/officeart/2005/8/layout/orgChart1"/>
    <dgm:cxn modelId="{DC4ACAAE-DFE9-4FCF-9EA6-26C6D8F51562}" type="presParOf" srcId="{5F2874CD-1005-4ED7-B75E-13D25F3F6386}" destId="{98429814-F69A-4706-908E-670FC9BBD573}" srcOrd="1" destOrd="0" presId="urn:microsoft.com/office/officeart/2005/8/layout/orgChart1"/>
    <dgm:cxn modelId="{37074787-FC87-4A97-B1D8-7EA2FE9C2B54}" type="presParOf" srcId="{3ECD6976-E85B-4AAC-AEC6-0610027FF65B}" destId="{3635939F-D3D2-4E2D-842D-1BEC4E458668}" srcOrd="1" destOrd="0" presId="urn:microsoft.com/office/officeart/2005/8/layout/orgChart1"/>
    <dgm:cxn modelId="{D0C5CFE2-4410-4437-A4C9-B7C303B6993A}" type="presParOf" srcId="{3ECD6976-E85B-4AAC-AEC6-0610027FF65B}" destId="{B318ACC2-B65C-4D99-A0B0-278CF2F87EAD}" srcOrd="2" destOrd="0" presId="urn:microsoft.com/office/officeart/2005/8/layout/orgChart1"/>
    <dgm:cxn modelId="{6196B513-F3CF-4650-BF83-037C2834FFCC}" type="presParOf" srcId="{53425F9F-A766-4F4F-BE7E-8967A57E25F5}" destId="{EC13BC23-278C-469E-8670-19E5A3767C11}" srcOrd="4" destOrd="0" presId="urn:microsoft.com/office/officeart/2005/8/layout/orgChart1"/>
    <dgm:cxn modelId="{B899BD9B-D6CC-460F-A55D-E14B587CBEA9}" type="presParOf" srcId="{53425F9F-A766-4F4F-BE7E-8967A57E25F5}" destId="{74C8F862-6171-4635-BA50-8596E0F018EC}" srcOrd="5" destOrd="0" presId="urn:microsoft.com/office/officeart/2005/8/layout/orgChart1"/>
    <dgm:cxn modelId="{4F05505D-7EAE-473E-80F4-089693A0DC47}" type="presParOf" srcId="{74C8F862-6171-4635-BA50-8596E0F018EC}" destId="{43CB21CA-FEB1-41BF-A11E-E963522D1399}" srcOrd="0" destOrd="0" presId="urn:microsoft.com/office/officeart/2005/8/layout/orgChart1"/>
    <dgm:cxn modelId="{F10E9BA7-D801-4C98-A640-46B94F8382CA}" type="presParOf" srcId="{43CB21CA-FEB1-41BF-A11E-E963522D1399}" destId="{90C4D103-D8EC-4AE9-9837-CA62A2D19FD8}" srcOrd="0" destOrd="0" presId="urn:microsoft.com/office/officeart/2005/8/layout/orgChart1"/>
    <dgm:cxn modelId="{5F934149-3D39-42E7-96E2-0D56D52365EA}" type="presParOf" srcId="{43CB21CA-FEB1-41BF-A11E-E963522D1399}" destId="{A80421D6-C5AD-4C7E-87A3-9E9767024270}" srcOrd="1" destOrd="0" presId="urn:microsoft.com/office/officeart/2005/8/layout/orgChart1"/>
    <dgm:cxn modelId="{5BF4D4DE-4CA6-47E3-8F4C-5381083483C5}" type="presParOf" srcId="{74C8F862-6171-4635-BA50-8596E0F018EC}" destId="{9D778A3E-2857-4A1D-BE0C-4CCA693C5C56}" srcOrd="1" destOrd="0" presId="urn:microsoft.com/office/officeart/2005/8/layout/orgChart1"/>
    <dgm:cxn modelId="{834AEBE5-3375-45CF-B996-8F96C35E5071}" type="presParOf" srcId="{74C8F862-6171-4635-BA50-8596E0F018EC}" destId="{C8BFD6B4-78D5-49D8-A3B5-F20DBAB23D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3BC23-278C-469E-8670-19E5A3767C11}">
      <dsp:nvSpPr>
        <dsp:cNvPr id="0" name=""/>
        <dsp:cNvSpPr/>
      </dsp:nvSpPr>
      <dsp:spPr>
        <a:xfrm>
          <a:off x="4473575" y="1093074"/>
          <a:ext cx="580953" cy="783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661"/>
              </a:lnTo>
              <a:lnTo>
                <a:pt x="580953" y="783661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585A8-718A-4A38-8238-FE5006CAB4FD}">
      <dsp:nvSpPr>
        <dsp:cNvPr id="0" name=""/>
        <dsp:cNvSpPr/>
      </dsp:nvSpPr>
      <dsp:spPr>
        <a:xfrm>
          <a:off x="4473575" y="1093074"/>
          <a:ext cx="595107" cy="2170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0655"/>
              </a:lnTo>
              <a:lnTo>
                <a:pt x="595107" y="2170655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4EFF2-445F-4267-8276-3476572E2322}">
      <dsp:nvSpPr>
        <dsp:cNvPr id="0" name=""/>
        <dsp:cNvSpPr/>
      </dsp:nvSpPr>
      <dsp:spPr>
        <a:xfrm>
          <a:off x="3855596" y="1093074"/>
          <a:ext cx="617978" cy="1073384"/>
        </a:xfrm>
        <a:custGeom>
          <a:avLst/>
          <a:gdLst/>
          <a:ahLst/>
          <a:cxnLst/>
          <a:rect l="0" t="0" r="0" b="0"/>
          <a:pathLst>
            <a:path>
              <a:moveTo>
                <a:pt x="617978" y="0"/>
              </a:moveTo>
              <a:lnTo>
                <a:pt x="617978" y="1073384"/>
              </a:lnTo>
              <a:lnTo>
                <a:pt x="0" y="1073384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9536A-212F-4EE6-8E36-1F7330E5587D}">
      <dsp:nvSpPr>
        <dsp:cNvPr id="0" name=""/>
        <dsp:cNvSpPr/>
      </dsp:nvSpPr>
      <dsp:spPr>
        <a:xfrm>
          <a:off x="3381393" y="892"/>
          <a:ext cx="2184362" cy="109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[Full Name] President, CEO</a:t>
          </a:r>
          <a:endParaRPr lang="en-US" sz="2500" kern="1200" dirty="0"/>
        </a:p>
      </dsp:txBody>
      <dsp:txXfrm>
        <a:off x="3381393" y="892"/>
        <a:ext cx="2184362" cy="1092181"/>
      </dsp:txXfrm>
    </dsp:sp>
    <dsp:sp modelId="{940E95D1-7142-4E02-A0BE-B91C30369A64}">
      <dsp:nvSpPr>
        <dsp:cNvPr id="0" name=""/>
        <dsp:cNvSpPr/>
      </dsp:nvSpPr>
      <dsp:spPr>
        <a:xfrm>
          <a:off x="1671234" y="1620368"/>
          <a:ext cx="2184362" cy="109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[Full Name] </a:t>
          </a:r>
          <a:r>
            <a:rPr lang="en-US" sz="2500" kern="1200" dirty="0" smtClean="0"/>
            <a:t>CDO</a:t>
          </a:r>
          <a:endParaRPr lang="en-US" sz="2500" kern="1200" dirty="0"/>
        </a:p>
      </dsp:txBody>
      <dsp:txXfrm>
        <a:off x="1671234" y="1620368"/>
        <a:ext cx="2184362" cy="1092181"/>
      </dsp:txXfrm>
    </dsp:sp>
    <dsp:sp modelId="{F44DDD8B-F4B1-46C1-9722-9B81DF850488}">
      <dsp:nvSpPr>
        <dsp:cNvPr id="0" name=""/>
        <dsp:cNvSpPr/>
      </dsp:nvSpPr>
      <dsp:spPr>
        <a:xfrm>
          <a:off x="5068682" y="2717639"/>
          <a:ext cx="2184362" cy="10921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[Full Name] </a:t>
          </a:r>
          <a:r>
            <a:rPr lang="en-US" sz="2500" kern="1200" dirty="0" smtClean="0"/>
            <a:t>CAO</a:t>
          </a:r>
          <a:endParaRPr lang="en-US" sz="2500" kern="1200" dirty="0"/>
        </a:p>
      </dsp:txBody>
      <dsp:txXfrm>
        <a:off x="5068682" y="2717639"/>
        <a:ext cx="2184362" cy="1092181"/>
      </dsp:txXfrm>
    </dsp:sp>
    <dsp:sp modelId="{90C4D103-D8EC-4AE9-9837-CA62A2D19FD8}">
      <dsp:nvSpPr>
        <dsp:cNvPr id="0" name=""/>
        <dsp:cNvSpPr/>
      </dsp:nvSpPr>
      <dsp:spPr>
        <a:xfrm>
          <a:off x="5054528" y="1386510"/>
          <a:ext cx="2184362" cy="9804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[Full Name</a:t>
          </a:r>
          <a:r>
            <a:rPr lang="en-US" sz="2500" kern="1200" dirty="0" smtClean="0"/>
            <a:t>]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CPO</a:t>
          </a:r>
          <a:endParaRPr lang="en-US" sz="2500" kern="1200" dirty="0"/>
        </a:p>
      </dsp:txBody>
      <dsp:txXfrm>
        <a:off x="5054528" y="1386510"/>
        <a:ext cx="2184362" cy="980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2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5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6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okustudio@outlook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Hoku</a:t>
            </a:r>
            <a:r>
              <a:rPr lang="en-US" dirty="0" smtClean="0"/>
              <a:t> Studio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Monkey gravity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Concept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Bisnis</a:t>
            </a:r>
            <a:r>
              <a:rPr lang="en-US" i="1" dirty="0"/>
              <a:t> </a:t>
            </a:r>
            <a:r>
              <a:rPr lang="en-US" i="1" dirty="0" err="1"/>
              <a:t>produk</a:t>
            </a:r>
            <a:r>
              <a:rPr lang="en-US" i="1" dirty="0"/>
              <a:t>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berbasis</a:t>
            </a:r>
            <a:r>
              <a:rPr lang="en-US" i="1" dirty="0"/>
              <a:t> in-app </a:t>
            </a:r>
            <a:r>
              <a:rPr lang="en-US" i="1" dirty="0" smtClean="0"/>
              <a:t>purchase</a:t>
            </a:r>
            <a:r>
              <a:rPr lang="en-US" i="1" dirty="0"/>
              <a:t>. Player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membeli</a:t>
            </a:r>
            <a:r>
              <a:rPr lang="en-US" i="1" dirty="0"/>
              <a:t> orbs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meningkatkan</a:t>
            </a:r>
            <a:r>
              <a:rPr lang="en-US" i="1" dirty="0"/>
              <a:t> </a:t>
            </a:r>
            <a:r>
              <a:rPr lang="en-US" i="1" dirty="0" err="1"/>
              <a:t>kemampuan</a:t>
            </a:r>
            <a:r>
              <a:rPr lang="en-US" i="1" dirty="0"/>
              <a:t> rocket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cepat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membeli</a:t>
            </a:r>
            <a:r>
              <a:rPr lang="en-US" i="1" dirty="0"/>
              <a:t> avatar, rocket </a:t>
            </a:r>
            <a:r>
              <a:rPr lang="en-US" i="1" dirty="0" err="1"/>
              <a:t>baru</a:t>
            </a:r>
            <a:r>
              <a:rPr lang="en-US" i="1" dirty="0"/>
              <a:t> </a:t>
            </a:r>
            <a:r>
              <a:rPr lang="en-US" i="1" dirty="0" err="1"/>
              <a:t>hingga</a:t>
            </a:r>
            <a:r>
              <a:rPr lang="en-US" i="1" dirty="0"/>
              <a:t> item premium. </a:t>
            </a:r>
            <a:r>
              <a:rPr lang="en-US" i="1" dirty="0" err="1"/>
              <a:t>Tarif</a:t>
            </a:r>
            <a:r>
              <a:rPr lang="en-US" i="1" dirty="0"/>
              <a:t> yang </a:t>
            </a:r>
            <a:r>
              <a:rPr lang="en-US" i="1" dirty="0" err="1"/>
              <a:t>ditawarkan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membeli</a:t>
            </a:r>
            <a:r>
              <a:rPr lang="en-US" i="1" dirty="0"/>
              <a:t> 100 orbs </a:t>
            </a:r>
            <a:r>
              <a:rPr lang="en-US" i="1" dirty="0" err="1"/>
              <a:t>sebesar</a:t>
            </a:r>
            <a:r>
              <a:rPr lang="en-US" i="1" dirty="0"/>
              <a:t> +/- IDR 20,000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200 orbs +/- IDR 36,000. </a:t>
            </a:r>
            <a:r>
              <a:rPr lang="en-US" i="1" dirty="0" err="1"/>
              <a:t>Tak</a:t>
            </a:r>
            <a:r>
              <a:rPr lang="en-US" i="1" dirty="0"/>
              <a:t> </a:t>
            </a:r>
            <a:r>
              <a:rPr lang="en-US" i="1" dirty="0" err="1"/>
              <a:t>hanyak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, kami </a:t>
            </a:r>
            <a:r>
              <a:rPr lang="en-US" i="1" dirty="0" err="1"/>
              <a:t>menambahkan</a:t>
            </a:r>
            <a:r>
              <a:rPr lang="en-US" i="1" dirty="0"/>
              <a:t> </a:t>
            </a:r>
            <a:r>
              <a:rPr lang="en-US" i="1" dirty="0" err="1"/>
              <a:t>fitur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checkpoint yang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memperbaiki</a:t>
            </a:r>
            <a:r>
              <a:rPr lang="en-US" i="1" dirty="0"/>
              <a:t> rocket, </a:t>
            </a:r>
            <a:r>
              <a:rPr lang="en-US" i="1" dirty="0" err="1"/>
              <a:t>mengisi</a:t>
            </a:r>
            <a:r>
              <a:rPr lang="en-US" i="1" dirty="0"/>
              <a:t> </a:t>
            </a:r>
            <a:r>
              <a:rPr lang="en-US" i="1" dirty="0" err="1"/>
              <a:t>bahan</a:t>
            </a:r>
            <a:r>
              <a:rPr lang="en-US" i="1" dirty="0"/>
              <a:t> </a:t>
            </a:r>
            <a:r>
              <a:rPr lang="en-US" i="1" dirty="0" err="1"/>
              <a:t>bakar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menyimpan</a:t>
            </a:r>
            <a:r>
              <a:rPr lang="en-US" i="1" dirty="0"/>
              <a:t> save state agar player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perlu</a:t>
            </a:r>
            <a:r>
              <a:rPr lang="en-US" i="1" dirty="0"/>
              <a:t> </a:t>
            </a:r>
            <a:r>
              <a:rPr lang="en-US" i="1" dirty="0" err="1"/>
              <a:t>mengulang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awal</a:t>
            </a:r>
            <a:r>
              <a:rPr lang="en-US" i="1" dirty="0"/>
              <a:t>,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syarat</a:t>
            </a:r>
            <a:r>
              <a:rPr lang="en-US" i="1" dirty="0"/>
              <a:t> player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membayar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1 orbs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/>
              <a:t>iklan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Requirements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requirements for the following resources:</a:t>
            </a:r>
            <a:endParaRPr lang="en-US" dirty="0"/>
          </a:p>
          <a:p>
            <a:pPr lvl="1"/>
            <a:r>
              <a:rPr lang="en-US" dirty="0" smtClean="0"/>
              <a:t>Technology</a:t>
            </a:r>
            <a:endParaRPr lang="en-US" dirty="0" smtClean="0"/>
          </a:p>
          <a:p>
            <a:pPr lvl="1"/>
            <a:r>
              <a:rPr lang="en-US" dirty="0" smtClean="0"/>
              <a:t>Finances</a:t>
            </a:r>
          </a:p>
          <a:p>
            <a:pPr lvl="1"/>
            <a:r>
              <a:rPr lang="en-US" dirty="0" smtClean="0"/>
              <a:t>Promotion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3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 term</a:t>
            </a:r>
          </a:p>
          <a:p>
            <a:pPr lvl="1"/>
            <a:r>
              <a:rPr lang="en-US" dirty="0" smtClean="0"/>
              <a:t>Publish </a:t>
            </a:r>
            <a:r>
              <a:rPr lang="en-US" dirty="0" err="1" smtClean="0"/>
              <a:t>untuk</a:t>
            </a:r>
            <a:r>
              <a:rPr lang="en-US" dirty="0" smtClean="0"/>
              <a:t> multiplatform</a:t>
            </a:r>
          </a:p>
          <a:p>
            <a:pPr lvl="1"/>
            <a:r>
              <a:rPr lang="en-US" dirty="0" err="1" smtClean="0"/>
              <a:t>Membuat</a:t>
            </a:r>
            <a:r>
              <a:rPr lang="en-US" dirty="0" smtClean="0"/>
              <a:t> branding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sektor</a:t>
            </a:r>
            <a:r>
              <a:rPr lang="en-US" dirty="0" smtClean="0"/>
              <a:t> </a:t>
            </a:r>
            <a:r>
              <a:rPr lang="en-US" dirty="0" err="1" smtClean="0"/>
              <a:t>produksi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5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Profile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Nama Perusahaan	: </a:t>
            </a:r>
            <a:r>
              <a:rPr lang="en-US" dirty="0" err="1" smtClean="0"/>
              <a:t>Hoku</a:t>
            </a:r>
            <a:r>
              <a:rPr lang="en-US" dirty="0" smtClean="0"/>
              <a:t> Studio</a:t>
            </a:r>
          </a:p>
          <a:p>
            <a:pPr marL="0" indent="0">
              <a:buNone/>
            </a:pPr>
            <a:r>
              <a:rPr lang="en-US" dirty="0" smtClean="0"/>
              <a:t>Email					: </a:t>
            </a:r>
            <a:r>
              <a:rPr lang="en-US" dirty="0" smtClean="0">
                <a:hlinkClick r:id="rId3"/>
              </a:rPr>
              <a:t>hoku</a:t>
            </a:r>
            <a:r>
              <a:rPr lang="en-US" dirty="0" smtClean="0">
                <a:hlinkClick r:id="rId3"/>
              </a:rPr>
              <a:t>studio@outlook.com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Tahun</a:t>
            </a:r>
            <a:r>
              <a:rPr lang="en-US" dirty="0" smtClean="0"/>
              <a:t> </a:t>
            </a:r>
            <a:r>
              <a:rPr lang="en-US" dirty="0" err="1" smtClean="0"/>
              <a:t>berdiri</a:t>
            </a:r>
            <a:r>
              <a:rPr lang="en-US" dirty="0" smtClean="0"/>
              <a:t>			: 1 </a:t>
            </a:r>
            <a:r>
              <a:rPr lang="en-US" dirty="0" err="1" smtClean="0"/>
              <a:t>Maret</a:t>
            </a:r>
            <a:r>
              <a:rPr lang="en-US" dirty="0" smtClean="0"/>
              <a:t> 2015</a:t>
            </a:r>
          </a:p>
          <a:p>
            <a:pPr marL="0" indent="0">
              <a:buNone/>
            </a:pPr>
            <a:r>
              <a:rPr lang="en-US" dirty="0" err="1" smtClean="0"/>
              <a:t>Alamat</a:t>
            </a:r>
            <a:r>
              <a:rPr lang="en-US" dirty="0"/>
              <a:t>	</a:t>
            </a:r>
            <a:r>
              <a:rPr lang="en-US" dirty="0" smtClean="0"/>
              <a:t>				: </a:t>
            </a:r>
            <a:r>
              <a:rPr lang="en-US" dirty="0" err="1" smtClean="0"/>
              <a:t>Dramaga</a:t>
            </a:r>
            <a:r>
              <a:rPr lang="en-US" dirty="0" smtClean="0"/>
              <a:t>, </a:t>
            </a:r>
            <a:r>
              <a:rPr lang="en-US" dirty="0" err="1" smtClean="0"/>
              <a:t>Kab</a:t>
            </a:r>
            <a:r>
              <a:rPr lang="en-US" dirty="0" smtClean="0"/>
              <a:t>. Bogor</a:t>
            </a:r>
          </a:p>
          <a:p>
            <a:pPr marL="0" indent="0"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Usaha			: Game and Apps Development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Team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/>
              <a:t>M Fuad Makarim  – [</a:t>
            </a:r>
            <a:r>
              <a:rPr lang="en-US" i="1" dirty="0" err="1"/>
              <a:t>Teknis</a:t>
            </a:r>
            <a:r>
              <a:rPr lang="en-US" i="1" dirty="0"/>
              <a:t> &amp; </a:t>
            </a:r>
            <a:r>
              <a:rPr lang="en-US" i="1" dirty="0" err="1"/>
              <a:t>Desain</a:t>
            </a:r>
            <a:r>
              <a:rPr lang="en-US" i="1" dirty="0"/>
              <a:t>]</a:t>
            </a:r>
            <a:endParaRPr lang="en-US" dirty="0"/>
          </a:p>
          <a:p>
            <a:pPr lvl="0"/>
            <a:r>
              <a:rPr lang="en-US" i="1" dirty="0"/>
              <a:t>M Zahid Rausyanfikri - </a:t>
            </a:r>
            <a:r>
              <a:rPr lang="en-US" i="1" dirty="0" smtClean="0"/>
              <a:t>[</a:t>
            </a:r>
            <a:r>
              <a:rPr lang="en-US" i="1" dirty="0" err="1" smtClean="0"/>
              <a:t>Teknis</a:t>
            </a:r>
            <a:r>
              <a:rPr lang="en-US" i="1" dirty="0"/>
              <a:t>]</a:t>
            </a:r>
            <a:endParaRPr lang="en-US" dirty="0"/>
          </a:p>
          <a:p>
            <a:pPr lvl="0"/>
            <a:r>
              <a:rPr lang="en-US" i="1" dirty="0"/>
              <a:t>Fikry Destian - [</a:t>
            </a:r>
            <a:r>
              <a:rPr lang="en-US" i="1" dirty="0" err="1"/>
              <a:t>Desain</a:t>
            </a:r>
            <a:r>
              <a:rPr lang="en-US" i="1" dirty="0"/>
              <a:t>]</a:t>
            </a:r>
            <a:endParaRPr lang="en-US" dirty="0"/>
          </a:p>
          <a:p>
            <a:r>
              <a:rPr lang="en-US" i="1" dirty="0"/>
              <a:t>Dwi Agung Prastya - [</a:t>
            </a:r>
            <a:r>
              <a:rPr lang="en-US" i="1" dirty="0" err="1"/>
              <a:t>Bisnis</a:t>
            </a:r>
            <a:r>
              <a:rPr lang="en-US" i="1" dirty="0"/>
              <a:t> &amp; </a:t>
            </a:r>
            <a:r>
              <a:rPr lang="en-US" i="1" dirty="0" err="1"/>
              <a:t>Teknis</a:t>
            </a:r>
            <a:r>
              <a:rPr lang="en-US" i="1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8" y="438914"/>
            <a:ext cx="9404723" cy="140053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14961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3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dream always </a:t>
            </a:r>
            <a:br>
              <a:rPr lang="en-US" dirty="0" smtClean="0"/>
            </a:br>
            <a:r>
              <a:rPr lang="en-US" dirty="0" smtClean="0"/>
              <a:t>running ahead, to catch up.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Description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Monkey Gravity </a:t>
            </a:r>
            <a:r>
              <a:rPr lang="en-US" i="1" dirty="0" err="1" smtClean="0"/>
              <a:t>adalah</a:t>
            </a:r>
            <a:r>
              <a:rPr lang="en-US" i="1" dirty="0" smtClean="0"/>
              <a:t> </a:t>
            </a:r>
            <a:r>
              <a:rPr lang="en-US" i="1" dirty="0" err="1" smtClean="0"/>
              <a:t>sebuah</a:t>
            </a:r>
            <a:r>
              <a:rPr lang="en-US" i="1" dirty="0" smtClean="0"/>
              <a:t> </a:t>
            </a:r>
            <a:r>
              <a:rPr lang="en-US" i="1" dirty="0"/>
              <a:t>game casual (In-app purchase) yang </a:t>
            </a:r>
            <a:r>
              <a:rPr lang="en-US" i="1" dirty="0" err="1"/>
              <a:t>menceritakan</a:t>
            </a:r>
            <a:r>
              <a:rPr lang="en-US" i="1" dirty="0"/>
              <a:t> </a:t>
            </a:r>
            <a:r>
              <a:rPr lang="en-US" i="1" dirty="0" err="1"/>
              <a:t>seekor</a:t>
            </a:r>
            <a:r>
              <a:rPr lang="en-US" i="1" dirty="0"/>
              <a:t> </a:t>
            </a:r>
            <a:r>
              <a:rPr lang="en-US" i="1" dirty="0" err="1"/>
              <a:t>monyet</a:t>
            </a:r>
            <a:r>
              <a:rPr lang="en-US" i="1" dirty="0"/>
              <a:t> yang </a:t>
            </a:r>
            <a:r>
              <a:rPr lang="en-US" i="1" dirty="0" err="1"/>
              <a:t>mengumpulkan</a:t>
            </a:r>
            <a:r>
              <a:rPr lang="en-US" i="1" dirty="0"/>
              <a:t> </a:t>
            </a:r>
            <a:r>
              <a:rPr lang="en-US" i="1" dirty="0" err="1"/>
              <a:t>pisang</a:t>
            </a:r>
            <a:r>
              <a:rPr lang="en-US" i="1" dirty="0"/>
              <a:t> di </a:t>
            </a:r>
            <a:r>
              <a:rPr lang="en-US" i="1" dirty="0" err="1"/>
              <a:t>luar</a:t>
            </a:r>
            <a:r>
              <a:rPr lang="en-US" i="1" dirty="0"/>
              <a:t> </a:t>
            </a:r>
            <a:r>
              <a:rPr lang="en-US" i="1" dirty="0" err="1"/>
              <a:t>angkasa</a:t>
            </a:r>
            <a:r>
              <a:rPr lang="en-US" i="1" dirty="0"/>
              <a:t>. 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Gameplay game </a:t>
            </a:r>
            <a:r>
              <a:rPr lang="en-US" i="1" dirty="0" err="1" smtClean="0"/>
              <a:t>ini</a:t>
            </a:r>
            <a:r>
              <a:rPr lang="en-US" i="1" dirty="0" smtClean="0"/>
              <a:t>, </a:t>
            </a:r>
            <a:r>
              <a:rPr lang="en-US" i="1" dirty="0"/>
              <a:t>player </a:t>
            </a:r>
            <a:r>
              <a:rPr lang="en-US" i="1" dirty="0" err="1"/>
              <a:t>berperan</a:t>
            </a:r>
            <a:r>
              <a:rPr lang="en-US" i="1" dirty="0"/>
              <a:t>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seekor</a:t>
            </a:r>
            <a:r>
              <a:rPr lang="en-US" i="1" dirty="0"/>
              <a:t> </a:t>
            </a:r>
            <a:r>
              <a:rPr lang="en-US" i="1" dirty="0" err="1"/>
              <a:t>monyet</a:t>
            </a:r>
            <a:r>
              <a:rPr lang="en-US" i="1" dirty="0"/>
              <a:t> yang </a:t>
            </a:r>
            <a:r>
              <a:rPr lang="en-US" i="1" dirty="0" err="1"/>
              <a:t>mengendarai</a:t>
            </a:r>
            <a:r>
              <a:rPr lang="en-US" i="1" dirty="0"/>
              <a:t> </a:t>
            </a:r>
            <a:r>
              <a:rPr lang="en-US" i="1" dirty="0" smtClean="0"/>
              <a:t>rocket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mencapai</a:t>
            </a:r>
            <a:r>
              <a:rPr lang="en-US" i="1" dirty="0"/>
              <a:t> </a:t>
            </a:r>
            <a:r>
              <a:rPr lang="en-US" i="1" dirty="0" err="1"/>
              <a:t>tempat</a:t>
            </a:r>
            <a:r>
              <a:rPr lang="en-US" i="1" dirty="0"/>
              <a:t> yang </a:t>
            </a:r>
            <a:r>
              <a:rPr lang="en-US" i="1" dirty="0" err="1"/>
              <a:t>ditentukan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Game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/>
              <a:t>dirancang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platform android smart phone.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Player game Monkey Gravity </a:t>
            </a:r>
            <a:r>
              <a:rPr lang="en-US" i="1" dirty="0" err="1"/>
              <a:t>ditantang</a:t>
            </a:r>
            <a:r>
              <a:rPr lang="en-US" i="1" dirty="0"/>
              <a:t> </a:t>
            </a:r>
            <a:r>
              <a:rPr lang="en-US" i="1" dirty="0" err="1"/>
              <a:t>menyelesaikan</a:t>
            </a:r>
            <a:r>
              <a:rPr lang="en-US" i="1" dirty="0"/>
              <a:t> stage-stage </a:t>
            </a:r>
            <a:r>
              <a:rPr lang="en-US" i="1" dirty="0" err="1"/>
              <a:t>petualangan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rintangan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tingkat</a:t>
            </a:r>
            <a:r>
              <a:rPr lang="en-US" i="1" dirty="0"/>
              <a:t> </a:t>
            </a:r>
            <a:r>
              <a:rPr lang="en-US" i="1" dirty="0" err="1"/>
              <a:t>kesulitan</a:t>
            </a:r>
            <a:r>
              <a:rPr lang="en-US" i="1" dirty="0"/>
              <a:t> yang </a:t>
            </a:r>
            <a:r>
              <a:rPr lang="en-US" i="1" dirty="0" err="1"/>
              <a:t>beragam</a:t>
            </a:r>
            <a:r>
              <a:rPr lang="en-US" i="1" dirty="0"/>
              <a:t>.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Level game </a:t>
            </a:r>
            <a:r>
              <a:rPr lang="en-US" i="1" dirty="0" err="1" smtClean="0"/>
              <a:t>diberi</a:t>
            </a:r>
            <a:r>
              <a:rPr lang="en-US" i="1" dirty="0" smtClean="0"/>
              <a:t> </a:t>
            </a:r>
            <a:r>
              <a:rPr lang="en-US" i="1" dirty="0" err="1"/>
              <a:t>nama</a:t>
            </a:r>
            <a:r>
              <a:rPr lang="en-US" i="1" dirty="0"/>
              <a:t> </a:t>
            </a:r>
            <a:r>
              <a:rPr lang="en-US" i="1" dirty="0" err="1"/>
              <a:t>sesuai</a:t>
            </a:r>
            <a:r>
              <a:rPr lang="en-US" i="1" dirty="0"/>
              <a:t> </a:t>
            </a:r>
            <a:r>
              <a:rPr lang="en-US" i="1" dirty="0" err="1"/>
              <a:t>nama</a:t>
            </a:r>
            <a:r>
              <a:rPr lang="en-US" i="1" dirty="0"/>
              <a:t> planet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tata</a:t>
            </a:r>
            <a:r>
              <a:rPr lang="en-US" i="1" dirty="0"/>
              <a:t> </a:t>
            </a:r>
            <a:r>
              <a:rPr lang="en-US" i="1" dirty="0" err="1"/>
              <a:t>surya</a:t>
            </a:r>
            <a:r>
              <a:rPr lang="en-US" i="1" dirty="0"/>
              <a:t>, </a:t>
            </a:r>
            <a:r>
              <a:rPr lang="en-US" i="1" dirty="0" err="1"/>
              <a:t>dengan</a:t>
            </a:r>
            <a:r>
              <a:rPr lang="en-US" i="1" dirty="0"/>
              <a:t> level ‘Earth’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smtClean="0"/>
              <a:t>final level.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Mode </a:t>
            </a:r>
            <a:r>
              <a:rPr lang="en-US" i="1" dirty="0" err="1"/>
              <a:t>bermain</a:t>
            </a:r>
            <a:r>
              <a:rPr lang="en-US" i="1" dirty="0"/>
              <a:t> game Monkey Gravity </a:t>
            </a:r>
            <a:r>
              <a:rPr lang="en-US" i="1" dirty="0" err="1"/>
              <a:t>terdiri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single player </a:t>
            </a:r>
            <a:r>
              <a:rPr lang="en-US" i="1" dirty="0" err="1"/>
              <a:t>dan</a:t>
            </a:r>
            <a:r>
              <a:rPr lang="en-US" i="1" dirty="0"/>
              <a:t> multiplayer. Single player </a:t>
            </a:r>
            <a:r>
              <a:rPr lang="en-US" i="1" dirty="0" err="1"/>
              <a:t>adalah</a:t>
            </a:r>
            <a:r>
              <a:rPr lang="en-US" i="1" dirty="0"/>
              <a:t> mode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menyelesaikan</a:t>
            </a:r>
            <a:r>
              <a:rPr lang="en-US" i="1" dirty="0"/>
              <a:t> stage </a:t>
            </a:r>
            <a:r>
              <a:rPr lang="en-US" i="1" dirty="0" err="1"/>
              <a:t>petualangan</a:t>
            </a:r>
            <a:r>
              <a:rPr lang="en-US" i="1" dirty="0"/>
              <a:t>. </a:t>
            </a:r>
            <a:r>
              <a:rPr lang="en-US" i="1" dirty="0" err="1"/>
              <a:t>Sedangkan</a:t>
            </a:r>
            <a:r>
              <a:rPr lang="en-US" i="1" dirty="0"/>
              <a:t> multiplayer </a:t>
            </a:r>
            <a:r>
              <a:rPr lang="en-US" i="1" dirty="0" err="1"/>
              <a:t>adalah</a:t>
            </a:r>
            <a:r>
              <a:rPr lang="en-US" i="1" dirty="0"/>
              <a:t> mode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mengumpulkan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banyak</a:t>
            </a:r>
            <a:r>
              <a:rPr lang="en-US" i="1" dirty="0"/>
              <a:t> ‘</a:t>
            </a:r>
            <a:r>
              <a:rPr lang="en-US" i="1" dirty="0" smtClean="0"/>
              <a:t>orb’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smtClean="0"/>
              <a:t>‘banana’. </a:t>
            </a:r>
            <a:r>
              <a:rPr lang="en-US" i="1" dirty="0" err="1"/>
              <a:t>Pada</a:t>
            </a:r>
            <a:r>
              <a:rPr lang="en-US" i="1" dirty="0"/>
              <a:t> mode </a:t>
            </a:r>
            <a:r>
              <a:rPr lang="en-US" i="1" dirty="0" err="1"/>
              <a:t>ini</a:t>
            </a:r>
            <a:r>
              <a:rPr lang="en-US" i="1" dirty="0"/>
              <a:t> player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bertemu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player </a:t>
            </a:r>
            <a:r>
              <a:rPr lang="en-US" i="1" dirty="0" err="1"/>
              <a:t>lainnya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online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bermain</a:t>
            </a:r>
            <a:r>
              <a:rPr lang="en-US" i="1" dirty="0"/>
              <a:t> </a:t>
            </a:r>
            <a:r>
              <a:rPr lang="en-US" i="1" dirty="0" err="1"/>
              <a:t>minigames</a:t>
            </a:r>
            <a:r>
              <a:rPr lang="en-US" i="1" dirty="0"/>
              <a:t>. ‘orb’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smtClean="0"/>
              <a:t>‘banana’ </a:t>
            </a:r>
            <a:r>
              <a:rPr lang="en-US" i="1" dirty="0" err="1"/>
              <a:t>digunakan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membeli</a:t>
            </a:r>
            <a:r>
              <a:rPr lang="en-US" i="1" dirty="0"/>
              <a:t> item yang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membantu</a:t>
            </a:r>
            <a:r>
              <a:rPr lang="en-US" i="1" dirty="0"/>
              <a:t> </a:t>
            </a:r>
            <a:r>
              <a:rPr lang="en-US" i="1" dirty="0" err="1"/>
              <a:t>menghadapi</a:t>
            </a:r>
            <a:r>
              <a:rPr lang="en-US" i="1" dirty="0"/>
              <a:t> </a:t>
            </a:r>
            <a:r>
              <a:rPr lang="en-US" i="1" dirty="0" err="1"/>
              <a:t>rintangan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stage </a:t>
            </a:r>
            <a:r>
              <a:rPr lang="en-US" i="1" dirty="0" err="1"/>
              <a:t>petualangan</a:t>
            </a:r>
            <a:r>
              <a:rPr lang="en-US" i="1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Feature Continue…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err="1" smtClean="0"/>
              <a:t>Pada</a:t>
            </a:r>
            <a:r>
              <a:rPr lang="en-US" i="1" dirty="0" smtClean="0"/>
              <a:t> game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juga</a:t>
            </a:r>
            <a:r>
              <a:rPr lang="en-US" i="1" dirty="0" smtClean="0"/>
              <a:t> </a:t>
            </a:r>
            <a:r>
              <a:rPr lang="en-US" i="1" dirty="0" err="1" smtClean="0"/>
              <a:t>terdapat</a:t>
            </a:r>
            <a:r>
              <a:rPr lang="en-US" i="1" dirty="0" smtClean="0"/>
              <a:t> item-item </a:t>
            </a:r>
            <a:r>
              <a:rPr lang="en-US" i="1" dirty="0" err="1" smtClean="0"/>
              <a:t>unik</a:t>
            </a:r>
            <a:r>
              <a:rPr lang="en-US" i="1" dirty="0" smtClean="0"/>
              <a:t> yang </a:t>
            </a:r>
            <a:r>
              <a:rPr lang="en-US" i="1" dirty="0" err="1" smtClean="0"/>
              <a:t>dapat</a:t>
            </a:r>
            <a:r>
              <a:rPr lang="en-US" i="1" dirty="0" smtClean="0"/>
              <a:t> </a:t>
            </a:r>
            <a:r>
              <a:rPr lang="en-US" i="1" dirty="0" err="1" smtClean="0"/>
              <a:t>dibeli</a:t>
            </a:r>
            <a:r>
              <a:rPr lang="en-US" i="1" dirty="0" smtClean="0"/>
              <a:t> 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membantu</a:t>
            </a:r>
            <a:r>
              <a:rPr lang="en-US" i="1" dirty="0" smtClean="0"/>
              <a:t> player </a:t>
            </a:r>
            <a:r>
              <a:rPr lang="en-US" i="1" dirty="0" err="1" smtClean="0"/>
              <a:t>menghadapi</a:t>
            </a:r>
            <a:r>
              <a:rPr lang="en-US" i="1" dirty="0" smtClean="0"/>
              <a:t> </a:t>
            </a:r>
            <a:r>
              <a:rPr lang="en-US" i="1" dirty="0" err="1" smtClean="0"/>
              <a:t>rintangan</a:t>
            </a:r>
            <a:r>
              <a:rPr lang="en-US" i="1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Item (in-app purchase) </a:t>
            </a:r>
            <a:r>
              <a:rPr lang="en-US" i="1" dirty="0" err="1" smtClean="0"/>
              <a:t>tersebut</a:t>
            </a:r>
            <a:r>
              <a:rPr lang="en-US" i="1" dirty="0" smtClean="0"/>
              <a:t> </a:t>
            </a:r>
            <a:r>
              <a:rPr lang="en-US" i="1" dirty="0" err="1" smtClean="0"/>
              <a:t>diantaranya</a:t>
            </a:r>
            <a:r>
              <a:rPr lang="en-US" i="1" dirty="0" smtClean="0"/>
              <a:t> avatar player, armor, rocket repair, </a:t>
            </a:r>
            <a:r>
              <a:rPr lang="en-US" i="1" dirty="0" err="1" smtClean="0"/>
              <a:t>dll</a:t>
            </a:r>
            <a:r>
              <a:rPr lang="en-US" i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Game </a:t>
            </a:r>
            <a:r>
              <a:rPr lang="en-US" i="1" dirty="0"/>
              <a:t>player yang </a:t>
            </a:r>
            <a:r>
              <a:rPr lang="en-US" i="1" dirty="0" err="1"/>
              <a:t>menggunakan</a:t>
            </a:r>
            <a:r>
              <a:rPr lang="en-US" i="1" dirty="0"/>
              <a:t> smart phone android </a:t>
            </a:r>
            <a:r>
              <a:rPr lang="en-US" i="1" dirty="0" err="1"/>
              <a:t>dengan</a:t>
            </a:r>
            <a:r>
              <a:rPr lang="en-US" i="1" dirty="0"/>
              <a:t> target </a:t>
            </a:r>
            <a:r>
              <a:rPr lang="en-US" i="1" dirty="0" err="1"/>
              <a:t>semua</a:t>
            </a:r>
            <a:r>
              <a:rPr lang="en-US" i="1" dirty="0"/>
              <a:t> </a:t>
            </a:r>
            <a:r>
              <a:rPr lang="en-US" i="1" dirty="0" err="1"/>
              <a:t>umur</a:t>
            </a:r>
            <a:r>
              <a:rPr lang="en-US" i="1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(Ion green design, widescreen)</Template>
  <TotalTime>58</TotalTime>
  <Words>404</Words>
  <Application>Microsoft Office PowerPoint</Application>
  <PresentationFormat>Widescreen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Hoku Studio</vt:lpstr>
      <vt:lpstr>Company Profile</vt:lpstr>
      <vt:lpstr>The Team</vt:lpstr>
      <vt:lpstr>The Team</vt:lpstr>
      <vt:lpstr>The dream always  running ahead, to catch up.</vt:lpstr>
      <vt:lpstr>Product Description</vt:lpstr>
      <vt:lpstr>Product Feature</vt:lpstr>
      <vt:lpstr>Product Feature Continue…</vt:lpstr>
      <vt:lpstr>Users</vt:lpstr>
      <vt:lpstr>Business Concept</vt:lpstr>
      <vt:lpstr>Resource Requirements</vt:lpstr>
      <vt:lpstr>Key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HokuStudio</dc:title>
  <dc:creator>Dwi Agung Prastya</dc:creator>
  <cp:keywords/>
  <cp:lastModifiedBy>Dwi Agung Prastya</cp:lastModifiedBy>
  <cp:revision>54</cp:revision>
  <cp:lastPrinted>2012-08-15T21:38:02Z</cp:lastPrinted>
  <dcterms:created xsi:type="dcterms:W3CDTF">2015-03-31T10:12:02Z</dcterms:created>
  <dcterms:modified xsi:type="dcterms:W3CDTF">2015-03-31T11:10:50Z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