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691C7-CC60-7496-B80F-3A2E4F6A5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sz="3200" dirty="0" err="1"/>
              <a:t>laystation</a:t>
            </a:r>
            <a:r>
              <a:rPr lang="en-US" sz="3200" dirty="0"/>
              <a:t> </a:t>
            </a:r>
            <a:r>
              <a:rPr lang="en-US" sz="4400" dirty="0" err="1"/>
              <a:t>p</a:t>
            </a:r>
            <a:r>
              <a:rPr lang="en-US" sz="3200" dirty="0" err="1"/>
              <a:t>lus</a:t>
            </a:r>
            <a:r>
              <a:rPr lang="en-US" dirty="0" err="1"/>
              <a:t>_b</a:t>
            </a:r>
            <a:r>
              <a:rPr lang="en-US" sz="3200" dirty="0" err="1"/>
              <a:t>ot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84D13-A4A5-ABA5-CF40-97BCB010F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Бот для продажи подписок </a:t>
            </a:r>
            <a:r>
              <a:rPr lang="en-US" dirty="0" err="1"/>
              <a:t>playstation</a:t>
            </a:r>
            <a:r>
              <a:rPr lang="en-US" dirty="0"/>
              <a:t> plus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3F001-1826-F2E3-1BC1-ACA7CA9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</a:t>
            </a:r>
            <a:r>
              <a:rPr lang="ru-RU" sz="2000" dirty="0"/>
              <a:t>ем занимается мой проект</a:t>
            </a:r>
            <a:r>
              <a:rPr lang="ru-RU" sz="3200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8829A-1224-E819-389C-AA7FC0D1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931229"/>
            <a:ext cx="10595539" cy="6722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P</a:t>
            </a:r>
            <a:r>
              <a:rPr lang="en-US" sz="2800" dirty="0" err="1"/>
              <a:t>laystation</a:t>
            </a:r>
            <a:r>
              <a:rPr lang="en-US" sz="2800" dirty="0"/>
              <a:t> </a:t>
            </a:r>
            <a:r>
              <a:rPr lang="en-US" sz="3600" dirty="0" err="1"/>
              <a:t>P</a:t>
            </a:r>
            <a:r>
              <a:rPr lang="en-US" sz="2800" dirty="0" err="1"/>
              <a:t>lus_</a:t>
            </a:r>
            <a:r>
              <a:rPr lang="en-US" sz="3600" dirty="0" err="1"/>
              <a:t>B</a:t>
            </a:r>
            <a:r>
              <a:rPr lang="en-US" sz="2800" dirty="0" err="1"/>
              <a:t>ot</a:t>
            </a:r>
            <a:r>
              <a:rPr lang="en-US" sz="2800" dirty="0"/>
              <a:t> – </a:t>
            </a:r>
            <a:r>
              <a:rPr lang="ru-RU" sz="2800" dirty="0"/>
              <a:t>сервис призванный облегчить покупку подписок </a:t>
            </a:r>
            <a:r>
              <a:rPr lang="en-US" sz="2800" dirty="0" err="1"/>
              <a:t>Playstation</a:t>
            </a:r>
            <a:r>
              <a:rPr lang="en-US" sz="2800" dirty="0"/>
              <a:t> Plus</a:t>
            </a:r>
            <a:r>
              <a:rPr lang="en-US" sz="36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5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6EB52-8189-2323-DD4B-798157BD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sz="2800" dirty="0"/>
              <a:t>латформа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2C24F-F6AA-80FB-D6D3-05548CA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5372"/>
            <a:ext cx="10131425" cy="5469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В </a:t>
            </a:r>
            <a:r>
              <a:rPr lang="ru-RU" sz="2800" dirty="0"/>
              <a:t>качестве платформы</a:t>
            </a:r>
            <a:r>
              <a:rPr lang="en-US" sz="2800" dirty="0"/>
              <a:t>,</a:t>
            </a:r>
            <a:r>
              <a:rPr lang="ru-RU" sz="2800" dirty="0"/>
              <a:t> на которой я создал сообщество для торговли использовал Т</a:t>
            </a:r>
            <a:r>
              <a:rPr lang="en-US" sz="2800" dirty="0" err="1"/>
              <a:t>elegram</a:t>
            </a:r>
            <a:r>
              <a:rPr lang="en-US" sz="2800" dirty="0"/>
              <a:t> </a:t>
            </a:r>
            <a:r>
              <a:rPr lang="ru-RU" sz="2800" dirty="0"/>
              <a:t>т</a:t>
            </a:r>
            <a:r>
              <a:rPr lang="en-US" sz="2800" dirty="0"/>
              <a:t>.</a:t>
            </a:r>
            <a:r>
              <a:rPr lang="ru-RU" sz="2800" dirty="0"/>
              <a:t>к у меня уже есть опыт использования этой </a:t>
            </a:r>
            <a:r>
              <a:rPr lang="ru-RU" sz="2800" dirty="0" err="1"/>
              <a:t>соц</a:t>
            </a:r>
            <a:r>
              <a:rPr lang="en-US" sz="2800" dirty="0"/>
              <a:t>.</a:t>
            </a:r>
            <a:r>
              <a:rPr lang="ru-RU" sz="2800" dirty="0"/>
              <a:t>сети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1450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7ADC2-8442-7ACB-A6D6-9549C556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sz="2800" dirty="0"/>
              <a:t>ЛАТФОРМА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0B54C-C73A-4944-C170-67804642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Т</a:t>
            </a:r>
            <a:r>
              <a:rPr lang="ru-RU" sz="2800" dirty="0"/>
              <a:t>АКЖЕ Я ДОБАВИЛ </a:t>
            </a:r>
            <a:r>
              <a:rPr lang="en-US" sz="2800" dirty="0"/>
              <a:t>Salute bota </a:t>
            </a:r>
            <a:r>
              <a:rPr lang="ru-RU" sz="2800" dirty="0"/>
              <a:t>для упрощения работы с клиентами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4917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13F2B-B433-4B8C-F9BC-1917655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sz="2800" dirty="0"/>
              <a:t>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C59D6-BE16-677C-E038-431D6010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7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43</TotalTime>
  <Words>70</Words>
  <Application>Microsoft Macintosh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Небесная</vt:lpstr>
      <vt:lpstr>Playstation plus_bot  </vt:lpstr>
      <vt:lpstr>Чем занимается мой проект?</vt:lpstr>
      <vt:lpstr>Платформа</vt:lpstr>
      <vt:lpstr>ПЛАТФОРМА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Playstation plus_bot  </dc:title>
  <dc:creator>user</dc:creator>
  <cp:lastModifiedBy>user</cp:lastModifiedBy>
  <cp:revision>1</cp:revision>
  <dcterms:created xsi:type="dcterms:W3CDTF">2023-11-26T10:55:24Z</dcterms:created>
  <dcterms:modified xsi:type="dcterms:W3CDTF">2023-11-26T11:38:55Z</dcterms:modified>
</cp:coreProperties>
</file>