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350" r:id="rId2"/>
    <p:sldId id="2352" r:id="rId3"/>
    <p:sldId id="2400" r:id="rId4"/>
    <p:sldId id="2353" r:id="rId5"/>
    <p:sldId id="2401" r:id="rId6"/>
    <p:sldId id="2402" r:id="rId7"/>
    <p:sldId id="2355" r:id="rId8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4178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  <p15:guide id="6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1DDDC"/>
    <a:srgbClr val="000099"/>
    <a:srgbClr val="FF0000"/>
    <a:srgbClr val="1F497D"/>
    <a:srgbClr val="FFE38B"/>
    <a:srgbClr val="FFFFCC"/>
    <a:srgbClr val="8AB2E2"/>
    <a:srgbClr val="FED104"/>
    <a:srgbClr val="ED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53EBF0-6911-48A6-96E8-3AF047C2F3B3}" v="113" dt="2022-05-02T02:29:14.1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12" autoAdjust="0"/>
    <p:restoredTop sz="95984" autoAdjust="0"/>
  </p:normalViewPr>
  <p:slideViewPr>
    <p:cSldViewPr showGuides="1">
      <p:cViewPr varScale="1">
        <p:scale>
          <a:sx n="115" d="100"/>
          <a:sy n="115" d="100"/>
        </p:scale>
        <p:origin x="900" y="102"/>
      </p:cViewPr>
      <p:guideLst>
        <p:guide orient="horz" pos="210"/>
        <p:guide orient="horz" pos="4178"/>
        <p:guide orient="horz" pos="867"/>
        <p:guide pos="3120"/>
      </p:guideLst>
    </p:cSldViewPr>
  </p:slideViewPr>
  <p:outlineViewPr>
    <p:cViewPr>
      <p:scale>
        <a:sx n="33" d="100"/>
        <a:sy n="33" d="100"/>
      </p:scale>
      <p:origin x="0" y="9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203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2950273" cy="496967"/>
          </a:xfrm>
          <a:prstGeom prst="rect">
            <a:avLst/>
          </a:prstGeom>
        </p:spPr>
        <p:txBody>
          <a:bodyPr vert="horz" lIns="92190" tIns="46096" rIns="92190" bIns="46096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307" y="1"/>
            <a:ext cx="2950272" cy="496967"/>
          </a:xfrm>
          <a:prstGeom prst="rect">
            <a:avLst/>
          </a:prstGeom>
        </p:spPr>
        <p:txBody>
          <a:bodyPr vert="horz" lIns="92190" tIns="46096" rIns="92190" bIns="46096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1EB426E-D203-482C-ADB4-7993921F7BC9}" type="datetimeFigureOut">
              <a:rPr lang="ko-KR" altLang="en-US"/>
              <a:pPr>
                <a:defRPr/>
              </a:pPr>
              <a:t>2022-06-23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90" tIns="46096" rIns="92190" bIns="46096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209" y="4722784"/>
            <a:ext cx="5444787" cy="4472702"/>
          </a:xfrm>
          <a:prstGeom prst="rect">
            <a:avLst/>
          </a:prstGeom>
        </p:spPr>
        <p:txBody>
          <a:bodyPr vert="horz" lIns="92190" tIns="46096" rIns="92190" bIns="46096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6" y="9440781"/>
            <a:ext cx="2950273" cy="496967"/>
          </a:xfrm>
          <a:prstGeom prst="rect">
            <a:avLst/>
          </a:prstGeom>
        </p:spPr>
        <p:txBody>
          <a:bodyPr vert="horz" lIns="92190" tIns="46096" rIns="92190" bIns="46096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307" y="9440781"/>
            <a:ext cx="2950272" cy="496967"/>
          </a:xfrm>
          <a:prstGeom prst="rect">
            <a:avLst/>
          </a:prstGeom>
        </p:spPr>
        <p:txBody>
          <a:bodyPr vert="horz" lIns="92190" tIns="46096" rIns="92190" bIns="46096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7E56620-A404-4A48-9626-DE4D155CD2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2625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6EB6-E653-4334-9CE0-0A4E2528B2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08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E56620-A404-4A48-9626-DE4D155CD2DC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6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E56620-A404-4A48-9626-DE4D155CD2DC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46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E56620-A404-4A48-9626-DE4D155CD2DC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22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106EB6-E653-4334-9CE0-0A4E2528B25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601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6EB6-E653-4334-9CE0-0A4E2528B2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982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1106EB6-E653-4334-9CE0-0A4E2528B25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939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jpeg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8.jpeg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8.jpeg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3.xml"/><Relationship Id="rId7" Type="http://schemas.openxmlformats.org/officeDocument/2006/relationships/image" Target="../media/image6.jpe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8.jpeg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" y="0"/>
            <a:ext cx="9904412" cy="682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268" y="5445206"/>
            <a:ext cx="2246381" cy="115214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7" descr="Orange_sub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9" b="4459"/>
          <a:stretch>
            <a:fillRect/>
          </a:stretch>
        </p:blipFill>
        <p:spPr bwMode="auto">
          <a:xfrm>
            <a:off x="0" y="12703"/>
            <a:ext cx="9906000" cy="646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9"/>
          <p:cNvSpPr txBox="1">
            <a:spLocks noChangeArrowheads="1"/>
          </p:cNvSpPr>
          <p:nvPr userDrawn="1"/>
        </p:nvSpPr>
        <p:spPr bwMode="auto">
          <a:xfrm>
            <a:off x="154783" y="6562728"/>
            <a:ext cx="4875610" cy="21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Copyright@2016 SK </a:t>
            </a:r>
            <a:r>
              <a:rPr kumimoji="1" lang="ko-KR" altLang="en-US" sz="812">
                <a:solidFill>
                  <a:prstClr val="white"/>
                </a:solidFill>
                <a:latin typeface="맑은 고딕"/>
                <a:ea typeface="맑은 고딕"/>
              </a:rPr>
              <a:t>주식회사 </a:t>
            </a: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C&amp;C </a:t>
            </a:r>
            <a:r>
              <a:rPr kumimoji="1" lang="en-US" altLang="ko-KR" sz="812" err="1">
                <a:solidFill>
                  <a:prstClr val="white"/>
                </a:solidFill>
                <a:latin typeface="맑은 고딕"/>
                <a:ea typeface="맑은 고딕"/>
              </a:rPr>
              <a:t>Co.Ltd</a:t>
            </a: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. All Rights Reserved.</a:t>
            </a:r>
            <a:endParaRPr kumimoji="1" lang="ko-KR" altLang="en-US" sz="812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27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 descr="Orange_sub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0"/>
          <a:stretch>
            <a:fillRect/>
          </a:stretch>
        </p:blipFill>
        <p:spPr bwMode="auto">
          <a:xfrm>
            <a:off x="0" y="20540"/>
            <a:ext cx="9906000" cy="652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/>
          <p:cNvSpPr txBox="1">
            <a:spLocks noChangeArrowheads="1"/>
          </p:cNvSpPr>
          <p:nvPr userDrawn="1"/>
        </p:nvSpPr>
        <p:spPr bwMode="auto">
          <a:xfrm>
            <a:off x="154783" y="6562732"/>
            <a:ext cx="4875610" cy="21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Copyright@2018 SK </a:t>
            </a:r>
            <a:r>
              <a:rPr kumimoji="1" lang="ko-KR" altLang="en-US" sz="812">
                <a:solidFill>
                  <a:prstClr val="white"/>
                </a:solidFill>
                <a:latin typeface="맑은 고딕"/>
                <a:ea typeface="맑은 고딕"/>
              </a:rPr>
              <a:t>주식회사 </a:t>
            </a: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C&amp;C </a:t>
            </a:r>
            <a:r>
              <a:rPr kumimoji="1" lang="en-US" altLang="ko-KR" sz="812" err="1">
                <a:solidFill>
                  <a:prstClr val="white"/>
                </a:solidFill>
                <a:latin typeface="맑은 고딕"/>
                <a:ea typeface="맑은 고딕"/>
              </a:rPr>
              <a:t>Co.Ltd</a:t>
            </a: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. All Rights Reserved.</a:t>
            </a:r>
            <a:endParaRPr kumimoji="1" lang="ko-KR" altLang="en-US" sz="812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9448800" y="1517651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0638" rIns="0" bIns="20638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137">
                <a:latin typeface="Optima" pitchFamily="2" charset="2"/>
              </a:rPr>
              <a:t>MASTER STAMP</a:t>
            </a:r>
            <a:endParaRPr lang="ko-KR" altLang="en-US" sz="1137"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9448801" y="1517653"/>
            <a:ext cx="15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9448801" y="1517653"/>
            <a:ext cx="15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582" y="37427"/>
            <a:ext cx="9296838" cy="576263"/>
          </a:xfrm>
        </p:spPr>
        <p:txBody>
          <a:bodyPr lIns="36000" tIns="36000" rIns="36000" bIns="36000" anchor="ctr" anchorCtr="0"/>
          <a:lstStyle>
            <a:lvl1pPr algn="l">
              <a:defRPr sz="1787" b="1" i="0" spc="0" baseline="0">
                <a:latin typeface="NanumGothic" panose="020D0604000000000000" pitchFamily="34" charset="-127"/>
                <a:ea typeface="NanumGothic" panose="020D0604000000000000" pitchFamily="34" charset="-127"/>
                <a:cs typeface="NanumGothic" panose="020D06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슬라이드 번호 개체 틀 3"/>
          <p:cNvSpPr txBox="1">
            <a:spLocks/>
          </p:cNvSpPr>
          <p:nvPr userDrawn="1"/>
        </p:nvSpPr>
        <p:spPr>
          <a:xfrm>
            <a:off x="4146015" y="6616490"/>
            <a:ext cx="1613973" cy="23364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812" b="0" i="1">
                <a:solidFill>
                  <a:srgbClr val="FFFFFF"/>
                </a:solidFill>
              </a:rPr>
              <a:t>- </a:t>
            </a:r>
            <a:fld id="{27628A28-BEDA-4CB7-9042-AAC5A8791716}" type="slidenum">
              <a:rPr lang="ko-KR" altLang="en-US" sz="812" b="0" i="1" smtClean="0">
                <a:solidFill>
                  <a:srgbClr val="FFFFFF"/>
                </a:solidFill>
              </a:rPr>
              <a:pPr algn="ctr"/>
              <a:t>‹#›</a:t>
            </a:fld>
            <a:r>
              <a:rPr lang="en-US" altLang="ko-KR" sz="975" i="1">
                <a:solidFill>
                  <a:srgbClr val="FFFFFF"/>
                </a:solidFill>
              </a:rPr>
              <a:t> -</a:t>
            </a:r>
            <a:endParaRPr lang="ko-KR" altLang="en-US" sz="975" i="1">
              <a:solidFill>
                <a:srgbClr val="FFFFFF"/>
              </a:solidFill>
            </a:endParaRPr>
          </a:p>
        </p:txBody>
      </p:sp>
      <p:sp>
        <p:nvSpPr>
          <p:cNvPr id="17" name="모서리가 둥근 직사각형 16"/>
          <p:cNvSpPr/>
          <p:nvPr userDrawn="1"/>
        </p:nvSpPr>
        <p:spPr bwMode="auto">
          <a:xfrm>
            <a:off x="3221248" y="654521"/>
            <a:ext cx="6568122" cy="3888540"/>
          </a:xfrm>
          <a:prstGeom prst="roundRect">
            <a:avLst>
              <a:gd name="adj" fmla="val 8829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endParaRPr lang="ko-KR" altLang="en-US" sz="812" b="0">
              <a:latin typeface="Optima" pitchFamily="2" charset="2"/>
            </a:endParaRPr>
          </a:p>
        </p:txBody>
      </p:sp>
      <p:sp>
        <p:nvSpPr>
          <p:cNvPr id="4" name="텍스트 개체 틀 3"/>
          <p:cNvSpPr>
            <a:spLocks noGrp="1"/>
          </p:cNvSpPr>
          <p:nvPr userDrawn="1">
            <p:ph type="body" sz="quarter" idx="10"/>
          </p:nvPr>
        </p:nvSpPr>
        <p:spPr>
          <a:xfrm>
            <a:off x="304583" y="836613"/>
            <a:ext cx="9296837" cy="5400675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292491" indent="-292491">
              <a:lnSpc>
                <a:spcPct val="150000"/>
              </a:lnSpc>
              <a:buFont typeface="Wingdings" panose="05000000000000000000" pitchFamily="2" charset="2"/>
              <a:buChar char="ü"/>
              <a:defRPr sz="1462" b="1" i="0" baseline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1pPr>
            <a:lvl2pPr marL="526484" indent="-233993">
              <a:lnSpc>
                <a:spcPct val="150000"/>
              </a:lnSpc>
              <a:buFont typeface="맑은 고딕" panose="020B0503020000020004" pitchFamily="50" charset="-127"/>
              <a:buChar char="-"/>
              <a:defRPr sz="1300" b="1" i="0" baseline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2pPr>
            <a:lvl3pPr marL="818975" indent="-233993">
              <a:lnSpc>
                <a:spcPct val="150000"/>
              </a:lnSpc>
              <a:buFont typeface="Arial" panose="020B0604020202020204" pitchFamily="34" charset="0"/>
              <a:buChar char="•"/>
              <a:defRPr sz="1300" b="1" i="0" baseline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3pPr>
            <a:lvl4pPr marL="1052968" indent="-233993">
              <a:buFont typeface="Optima" panose="020B0600000101010101"/>
              <a:buChar char="-"/>
              <a:defRPr sz="1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3470863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</p:txBody>
      </p:sp>
      <p:pic>
        <p:nvPicPr>
          <p:cNvPr id="16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18" r="9153"/>
          <a:stretch/>
        </p:blipFill>
        <p:spPr bwMode="auto">
          <a:xfrm>
            <a:off x="9340029" y="6731227"/>
            <a:ext cx="548690" cy="12677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772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Namoo Contents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7" descr="Orange_sub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9" b="4459"/>
          <a:stretch>
            <a:fillRect/>
          </a:stretch>
        </p:blipFill>
        <p:spPr bwMode="auto">
          <a:xfrm>
            <a:off x="0" y="12706"/>
            <a:ext cx="9906000" cy="646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9"/>
          <p:cNvSpPr txBox="1">
            <a:spLocks noChangeArrowheads="1"/>
          </p:cNvSpPr>
          <p:nvPr userDrawn="1"/>
        </p:nvSpPr>
        <p:spPr bwMode="auto">
          <a:xfrm>
            <a:off x="154783" y="6562729"/>
            <a:ext cx="4875610" cy="21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Copyright@2016 SK </a:t>
            </a:r>
            <a:r>
              <a:rPr kumimoji="1" lang="ko-KR" altLang="en-US" sz="812">
                <a:solidFill>
                  <a:prstClr val="white"/>
                </a:solidFill>
                <a:latin typeface="맑은 고딕"/>
                <a:ea typeface="맑은 고딕"/>
              </a:rPr>
              <a:t>주식회사 </a:t>
            </a: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C&amp;C </a:t>
            </a:r>
            <a:r>
              <a:rPr kumimoji="1" lang="en-US" altLang="ko-KR" sz="812" err="1">
                <a:solidFill>
                  <a:prstClr val="white"/>
                </a:solidFill>
                <a:latin typeface="맑은 고딕"/>
                <a:ea typeface="맑은 고딕"/>
              </a:rPr>
              <a:t>Co.Ltd</a:t>
            </a: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. All Rights Reserved.</a:t>
            </a:r>
            <a:endParaRPr kumimoji="1" lang="ko-KR" altLang="en-US" sz="812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27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 descr="Orange_sub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0"/>
          <a:stretch>
            <a:fillRect/>
          </a:stretch>
        </p:blipFill>
        <p:spPr bwMode="auto">
          <a:xfrm>
            <a:off x="0" y="20540"/>
            <a:ext cx="9906000" cy="652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/>
          <p:cNvSpPr txBox="1">
            <a:spLocks noChangeArrowheads="1"/>
          </p:cNvSpPr>
          <p:nvPr userDrawn="1"/>
        </p:nvSpPr>
        <p:spPr bwMode="auto">
          <a:xfrm>
            <a:off x="154783" y="6562733"/>
            <a:ext cx="4875610" cy="21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Copyright@2018 SK </a:t>
            </a:r>
            <a:r>
              <a:rPr kumimoji="1" lang="ko-KR" altLang="en-US" sz="812">
                <a:solidFill>
                  <a:prstClr val="white"/>
                </a:solidFill>
                <a:latin typeface="맑은 고딕"/>
                <a:ea typeface="맑은 고딕"/>
              </a:rPr>
              <a:t>주식회사 </a:t>
            </a: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C&amp;C </a:t>
            </a:r>
            <a:r>
              <a:rPr kumimoji="1" lang="en-US" altLang="ko-KR" sz="812" err="1">
                <a:solidFill>
                  <a:prstClr val="white"/>
                </a:solidFill>
                <a:latin typeface="맑은 고딕"/>
                <a:ea typeface="맑은 고딕"/>
              </a:rPr>
              <a:t>Co.Ltd</a:t>
            </a: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. All Rights Reserved.</a:t>
            </a:r>
            <a:endParaRPr kumimoji="1" lang="ko-KR" altLang="en-US" sz="812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9448800" y="1517651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0638" rIns="0" bIns="20638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137">
                <a:latin typeface="Optima" pitchFamily="2" charset="2"/>
              </a:rPr>
              <a:t>MASTER STAMP</a:t>
            </a:r>
            <a:endParaRPr lang="ko-KR" altLang="en-US" sz="1137"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9448801" y="1517654"/>
            <a:ext cx="15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9448801" y="1517654"/>
            <a:ext cx="15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585" y="37427"/>
            <a:ext cx="9296838" cy="576263"/>
          </a:xfrm>
        </p:spPr>
        <p:txBody>
          <a:bodyPr lIns="36000" tIns="36000" rIns="36000" bIns="36000" anchor="ctr" anchorCtr="0"/>
          <a:lstStyle>
            <a:lvl1pPr>
              <a:defRPr sz="1787" spc="0" baseline="0">
                <a:latin typeface="HY헤드라인M" pitchFamily="18" charset="-127"/>
                <a:ea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슬라이드 번호 개체 틀 3"/>
          <p:cNvSpPr txBox="1">
            <a:spLocks/>
          </p:cNvSpPr>
          <p:nvPr userDrawn="1"/>
        </p:nvSpPr>
        <p:spPr>
          <a:xfrm>
            <a:off x="4146015" y="6616490"/>
            <a:ext cx="1613974" cy="23364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812" b="0" i="1">
                <a:solidFill>
                  <a:srgbClr val="FFFFFF"/>
                </a:solidFill>
              </a:rPr>
              <a:t>- </a:t>
            </a:r>
            <a:fld id="{27628A28-BEDA-4CB7-9042-AAC5A8791716}" type="slidenum">
              <a:rPr lang="ko-KR" altLang="en-US" sz="812" b="0" i="1" smtClean="0">
                <a:solidFill>
                  <a:srgbClr val="FFFFFF"/>
                </a:solidFill>
              </a:rPr>
              <a:pPr algn="ctr"/>
              <a:t>‹#›</a:t>
            </a:fld>
            <a:r>
              <a:rPr lang="en-US" altLang="ko-KR" sz="975" i="1">
                <a:solidFill>
                  <a:srgbClr val="FFFFFF"/>
                </a:solidFill>
              </a:rPr>
              <a:t> -</a:t>
            </a:r>
            <a:endParaRPr lang="ko-KR" altLang="en-US" sz="975" i="1">
              <a:solidFill>
                <a:srgbClr val="FFFFFF"/>
              </a:solidFill>
            </a:endParaRPr>
          </a:p>
        </p:txBody>
      </p:sp>
      <p:sp>
        <p:nvSpPr>
          <p:cNvPr id="1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04583" y="1844648"/>
            <a:ext cx="4648419" cy="439264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292491" indent="-292491">
              <a:lnSpc>
                <a:spcPct val="150000"/>
              </a:lnSpc>
              <a:buFont typeface="Wingdings" panose="05000000000000000000" pitchFamily="2" charset="2"/>
              <a:buChar char="ü"/>
              <a:defRPr sz="1462" b="1" baseline="0">
                <a:latin typeface="+mn-ea"/>
                <a:ea typeface="+mn-ea"/>
              </a:defRPr>
            </a:lvl1pPr>
            <a:lvl2pPr marL="526484" indent="-233993">
              <a:lnSpc>
                <a:spcPct val="150000"/>
              </a:lnSpc>
              <a:buFont typeface="맑은 고딕" panose="020B0503020000020004" pitchFamily="50" charset="-127"/>
              <a:buChar char="-"/>
              <a:defRPr sz="1300" baseline="0">
                <a:latin typeface="+mn-ea"/>
                <a:ea typeface="+mn-ea"/>
              </a:defRPr>
            </a:lvl2pPr>
            <a:lvl3pPr marL="818975" indent="-233993">
              <a:lnSpc>
                <a:spcPct val="150000"/>
              </a:lnSpc>
              <a:buFont typeface="Arial" panose="020B0604020202020204" pitchFamily="34" charset="0"/>
              <a:buChar char="•"/>
              <a:defRPr sz="1300" baseline="0">
                <a:latin typeface="+mn-ea"/>
                <a:ea typeface="+mn-ea"/>
              </a:defRPr>
            </a:lvl3pPr>
            <a:lvl4pPr marL="1052968" indent="-233993">
              <a:buFont typeface="Optima" panose="020B0600000101010101"/>
              <a:buChar char="-"/>
              <a:defRPr sz="1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3470863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19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953001" y="1844675"/>
            <a:ext cx="4648419" cy="439264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292491" indent="-292491">
              <a:buFont typeface="Wingdings" panose="05000000000000000000" pitchFamily="2" charset="2"/>
              <a:buChar char="ü"/>
              <a:defRPr sz="1625" b="1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26484" indent="-233993">
              <a:buFont typeface="맑은 고딕" panose="020B0503020000020004" pitchFamily="50" charset="-127"/>
              <a:buChar char="-"/>
              <a:defRPr sz="1462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818975" indent="-233993">
              <a:buFont typeface="Arial" panose="020B0604020202020204" pitchFamily="34" charset="0"/>
              <a:buChar char="•"/>
              <a:defRPr sz="1462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52968" indent="-233993">
              <a:buFont typeface="Optima" panose="020B0600000101010101"/>
              <a:buChar char="-"/>
              <a:defRPr sz="1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3470863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3" name="모서리가 둥근 직사각형 2"/>
          <p:cNvSpPr/>
          <p:nvPr userDrawn="1"/>
        </p:nvSpPr>
        <p:spPr bwMode="auto">
          <a:xfrm>
            <a:off x="3221249" y="654521"/>
            <a:ext cx="6568122" cy="3888540"/>
          </a:xfrm>
          <a:prstGeom prst="roundRect">
            <a:avLst>
              <a:gd name="adj" fmla="val 8829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endParaRPr lang="ko-KR" altLang="en-US" sz="812" b="0">
              <a:latin typeface="Optima" pitchFamily="2" charset="2"/>
            </a:endParaRPr>
          </a:p>
        </p:txBody>
      </p:sp>
      <p:sp>
        <p:nvSpPr>
          <p:cNvPr id="20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303418" y="836615"/>
            <a:ext cx="9298003" cy="936157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292491" indent="-292491">
              <a:lnSpc>
                <a:spcPct val="150000"/>
              </a:lnSpc>
              <a:buFont typeface="Wingdings" panose="05000000000000000000" pitchFamily="2" charset="2"/>
              <a:buChar char="ü"/>
              <a:defRPr sz="1462" b="1" baseline="0">
                <a:latin typeface="+mn-ea"/>
                <a:ea typeface="+mn-ea"/>
              </a:defRPr>
            </a:lvl1pPr>
            <a:lvl2pPr marL="526484" indent="-233993">
              <a:lnSpc>
                <a:spcPct val="150000"/>
              </a:lnSpc>
              <a:buFont typeface="맑은 고딕" panose="020B0503020000020004" pitchFamily="50" charset="-127"/>
              <a:buChar char="-"/>
              <a:defRPr sz="1300" baseline="0">
                <a:latin typeface="+mn-ea"/>
                <a:ea typeface="+mn-ea"/>
              </a:defRPr>
            </a:lvl2pPr>
            <a:lvl3pPr marL="818975" indent="-233993">
              <a:lnSpc>
                <a:spcPct val="150000"/>
              </a:lnSpc>
              <a:buFont typeface="Arial" panose="020B0604020202020204" pitchFamily="34" charset="0"/>
              <a:buChar char="•"/>
              <a:defRPr sz="1300" baseline="0">
                <a:latin typeface="+mn-ea"/>
                <a:ea typeface="+mn-ea"/>
              </a:defRPr>
            </a:lvl3pPr>
            <a:lvl4pPr marL="1052968" indent="-233993">
              <a:buFont typeface="Optima" panose="020B0600000101010101"/>
              <a:buChar char="-"/>
              <a:defRPr sz="1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3470863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22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4953001" y="1844781"/>
            <a:ext cx="4648419" cy="439264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292491" indent="-292491">
              <a:lnSpc>
                <a:spcPct val="150000"/>
              </a:lnSpc>
              <a:buFont typeface="Wingdings" panose="05000000000000000000" pitchFamily="2" charset="2"/>
              <a:buChar char="ü"/>
              <a:defRPr sz="1462" b="1" baseline="0">
                <a:latin typeface="+mn-ea"/>
                <a:ea typeface="+mn-ea"/>
              </a:defRPr>
            </a:lvl1pPr>
            <a:lvl2pPr marL="526484" indent="-233993">
              <a:lnSpc>
                <a:spcPct val="150000"/>
              </a:lnSpc>
              <a:buFont typeface="맑은 고딕" panose="020B0503020000020004" pitchFamily="50" charset="-127"/>
              <a:buChar char="-"/>
              <a:defRPr sz="1300" baseline="0">
                <a:latin typeface="+mn-ea"/>
                <a:ea typeface="+mn-ea"/>
              </a:defRPr>
            </a:lvl2pPr>
            <a:lvl3pPr marL="818975" indent="-233993">
              <a:lnSpc>
                <a:spcPct val="150000"/>
              </a:lnSpc>
              <a:buFont typeface="Arial" panose="020B0604020202020204" pitchFamily="34" charset="0"/>
              <a:buChar char="•"/>
              <a:defRPr sz="1300" baseline="0">
                <a:latin typeface="+mn-ea"/>
                <a:ea typeface="+mn-ea"/>
              </a:defRPr>
            </a:lvl3pPr>
            <a:lvl4pPr marL="1052968" indent="-233993">
              <a:buFont typeface="Optima" panose="020B0600000101010101"/>
              <a:buChar char="-"/>
              <a:defRPr sz="1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3470863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</p:txBody>
      </p:sp>
      <p:pic>
        <p:nvPicPr>
          <p:cNvPr id="26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18" r="9153"/>
          <a:stretch/>
        </p:blipFill>
        <p:spPr bwMode="auto">
          <a:xfrm>
            <a:off x="9340029" y="6731228"/>
            <a:ext cx="548690" cy="12677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2166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s-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7" descr="Orange_sub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9" b="4459"/>
          <a:stretch>
            <a:fillRect/>
          </a:stretch>
        </p:blipFill>
        <p:spPr bwMode="auto">
          <a:xfrm>
            <a:off x="0" y="12703"/>
            <a:ext cx="9906000" cy="646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9"/>
          <p:cNvSpPr txBox="1">
            <a:spLocks noChangeArrowheads="1"/>
          </p:cNvSpPr>
          <p:nvPr userDrawn="1"/>
        </p:nvSpPr>
        <p:spPr bwMode="auto">
          <a:xfrm>
            <a:off x="154783" y="6562728"/>
            <a:ext cx="4875610" cy="21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Copyright@2016 SK </a:t>
            </a:r>
            <a:r>
              <a:rPr kumimoji="1" lang="ko-KR" altLang="en-US" sz="812">
                <a:solidFill>
                  <a:prstClr val="white"/>
                </a:solidFill>
                <a:latin typeface="맑은 고딕"/>
                <a:ea typeface="맑은 고딕"/>
              </a:rPr>
              <a:t>주식회사 </a:t>
            </a: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C&amp;C </a:t>
            </a:r>
            <a:r>
              <a:rPr kumimoji="1" lang="en-US" altLang="ko-KR" sz="812" err="1">
                <a:solidFill>
                  <a:prstClr val="white"/>
                </a:solidFill>
                <a:latin typeface="맑은 고딕"/>
                <a:ea typeface="맑은 고딕"/>
              </a:rPr>
              <a:t>Co.Ltd</a:t>
            </a: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. All Rights Reserved.</a:t>
            </a:r>
            <a:endParaRPr kumimoji="1" lang="ko-KR" altLang="en-US" sz="812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27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 descr="Orange_sub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0"/>
          <a:stretch>
            <a:fillRect/>
          </a:stretch>
        </p:blipFill>
        <p:spPr bwMode="auto">
          <a:xfrm>
            <a:off x="0" y="20540"/>
            <a:ext cx="9906000" cy="652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/>
          <p:cNvSpPr txBox="1">
            <a:spLocks noChangeArrowheads="1"/>
          </p:cNvSpPr>
          <p:nvPr userDrawn="1"/>
        </p:nvSpPr>
        <p:spPr bwMode="auto">
          <a:xfrm>
            <a:off x="154783" y="6562732"/>
            <a:ext cx="4875610" cy="21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Copyright@2018 SK </a:t>
            </a:r>
            <a:r>
              <a:rPr kumimoji="1" lang="ko-KR" altLang="en-US" sz="812">
                <a:solidFill>
                  <a:prstClr val="white"/>
                </a:solidFill>
                <a:latin typeface="맑은 고딕"/>
                <a:ea typeface="맑은 고딕"/>
              </a:rPr>
              <a:t>주식회사 </a:t>
            </a: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C&amp;C </a:t>
            </a:r>
            <a:r>
              <a:rPr kumimoji="1" lang="en-US" altLang="ko-KR" sz="812" err="1">
                <a:solidFill>
                  <a:prstClr val="white"/>
                </a:solidFill>
                <a:latin typeface="맑은 고딕"/>
                <a:ea typeface="맑은 고딕"/>
              </a:rPr>
              <a:t>Co.Ltd</a:t>
            </a: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. All Rights Reserved.</a:t>
            </a:r>
            <a:endParaRPr kumimoji="1" lang="ko-KR" altLang="en-US" sz="812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9448800" y="1517651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0638" rIns="0" bIns="20638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137">
                <a:latin typeface="Optima" pitchFamily="2" charset="2"/>
              </a:rPr>
              <a:t>MASTER STAMP</a:t>
            </a:r>
            <a:endParaRPr lang="ko-KR" altLang="en-US" sz="1137"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9448801" y="1517653"/>
            <a:ext cx="15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9448801" y="1517653"/>
            <a:ext cx="15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582" y="37427"/>
            <a:ext cx="9296838" cy="576263"/>
          </a:xfrm>
        </p:spPr>
        <p:txBody>
          <a:bodyPr lIns="36000" tIns="36000" rIns="36000" bIns="36000" anchor="ctr" anchorCtr="0"/>
          <a:lstStyle>
            <a:lvl1pPr algn="l">
              <a:defRPr sz="1787" b="1" i="0" spc="0" baseline="0">
                <a:latin typeface="NanumGothic" panose="020D0604000000000000" pitchFamily="34" charset="-127"/>
                <a:ea typeface="NanumGothic" panose="020D0604000000000000" pitchFamily="34" charset="-127"/>
                <a:cs typeface="NanumGothic" panose="020D06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슬라이드 번호 개체 틀 3"/>
          <p:cNvSpPr txBox="1">
            <a:spLocks/>
          </p:cNvSpPr>
          <p:nvPr userDrawn="1"/>
        </p:nvSpPr>
        <p:spPr>
          <a:xfrm>
            <a:off x="4146015" y="6616490"/>
            <a:ext cx="1613973" cy="23364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812" b="0" i="1">
                <a:solidFill>
                  <a:srgbClr val="FFFFFF"/>
                </a:solidFill>
              </a:rPr>
              <a:t>- </a:t>
            </a:r>
            <a:fld id="{27628A28-BEDA-4CB7-9042-AAC5A8791716}" type="slidenum">
              <a:rPr lang="ko-KR" altLang="en-US" sz="812" b="0" i="1" smtClean="0">
                <a:solidFill>
                  <a:srgbClr val="FFFFFF"/>
                </a:solidFill>
              </a:rPr>
              <a:pPr algn="ctr"/>
              <a:t>‹#›</a:t>
            </a:fld>
            <a:r>
              <a:rPr lang="en-US" altLang="ko-KR" sz="975" i="1">
                <a:solidFill>
                  <a:srgbClr val="FFFFFF"/>
                </a:solidFill>
              </a:rPr>
              <a:t> -</a:t>
            </a:r>
            <a:endParaRPr lang="ko-KR" altLang="en-US" sz="975" i="1">
              <a:solidFill>
                <a:srgbClr val="FFFFFF"/>
              </a:solidFill>
            </a:endParaRPr>
          </a:p>
        </p:txBody>
      </p:sp>
      <p:sp>
        <p:nvSpPr>
          <p:cNvPr id="1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04584" y="836613"/>
            <a:ext cx="4648418" cy="5400675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292491" indent="-292491">
              <a:lnSpc>
                <a:spcPct val="150000"/>
              </a:lnSpc>
              <a:buFont typeface="Wingdings" panose="05000000000000000000" pitchFamily="2" charset="2"/>
              <a:buChar char="ü"/>
              <a:defRPr sz="1462" b="1" baseline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1pPr>
            <a:lvl2pPr marL="526484" indent="-233993">
              <a:lnSpc>
                <a:spcPct val="150000"/>
              </a:lnSpc>
              <a:buFont typeface="맑은 고딕" panose="020B0503020000020004" pitchFamily="50" charset="-127"/>
              <a:buChar char="-"/>
              <a:defRPr sz="1300" baseline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2pPr>
            <a:lvl3pPr marL="818975" indent="-233993">
              <a:lnSpc>
                <a:spcPct val="150000"/>
              </a:lnSpc>
              <a:buFont typeface="Arial" panose="020B0604020202020204" pitchFamily="34" charset="0"/>
              <a:buChar char="•"/>
              <a:defRPr sz="1300" baseline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3pPr>
            <a:lvl4pPr marL="1052968" indent="-233993">
              <a:buFont typeface="Optima" panose="020B0600000101010101"/>
              <a:buChar char="-"/>
              <a:defRPr sz="1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3470863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3221248" y="654521"/>
            <a:ext cx="6568122" cy="3888540"/>
          </a:xfrm>
          <a:prstGeom prst="roundRect">
            <a:avLst>
              <a:gd name="adj" fmla="val 8829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endParaRPr lang="ko-KR" altLang="en-US" sz="812" b="0">
              <a:latin typeface="Optima" pitchFamily="2" charset="2"/>
            </a:endParaRPr>
          </a:p>
        </p:txBody>
      </p:sp>
      <p:sp>
        <p:nvSpPr>
          <p:cNvPr id="19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4953000" y="836641"/>
            <a:ext cx="4648418" cy="5400675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292491" indent="-292491">
              <a:lnSpc>
                <a:spcPct val="150000"/>
              </a:lnSpc>
              <a:buFont typeface="Wingdings" panose="05000000000000000000" pitchFamily="2" charset="2"/>
              <a:buChar char="ü"/>
              <a:defRPr sz="1462" b="1" baseline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1pPr>
            <a:lvl2pPr marL="526484" indent="-233993">
              <a:lnSpc>
                <a:spcPct val="150000"/>
              </a:lnSpc>
              <a:buFont typeface="맑은 고딕" panose="020B0503020000020004" pitchFamily="50" charset="-127"/>
              <a:buChar char="-"/>
              <a:defRPr sz="1300" baseline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2pPr>
            <a:lvl3pPr marL="818975" indent="-233993">
              <a:lnSpc>
                <a:spcPct val="150000"/>
              </a:lnSpc>
              <a:buFont typeface="Arial" panose="020B0604020202020204" pitchFamily="34" charset="0"/>
              <a:buChar char="•"/>
              <a:defRPr sz="1300" baseline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3pPr>
            <a:lvl4pPr marL="1052968" indent="-233993">
              <a:buFont typeface="Optima" panose="020B0600000101010101"/>
              <a:buChar char="-"/>
              <a:defRPr sz="1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3470863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</p:txBody>
      </p:sp>
      <p:pic>
        <p:nvPicPr>
          <p:cNvPr id="17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18" r="9153"/>
          <a:stretch/>
        </p:blipFill>
        <p:spPr bwMode="auto">
          <a:xfrm>
            <a:off x="9340029" y="6731227"/>
            <a:ext cx="548690" cy="12677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632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E4361-42F2-4600-8CC1-997C99AE2D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273050" y="611188"/>
            <a:ext cx="93599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17052"/>
            <a:ext cx="9906000" cy="432643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180000">
              <a:defRPr sz="1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E4361-42F2-4600-8CC1-997C99AE2D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93C1A3F-E1F1-9A4F-A184-C9F5BF4E2A1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3050" y="728663"/>
            <a:ext cx="9359900" cy="5688009"/>
          </a:xfrm>
          <a:prstGeom prst="rect">
            <a:avLst/>
          </a:prstGeom>
        </p:spPr>
        <p:txBody>
          <a:bodyPr/>
          <a:lstStyle>
            <a:lvl1pPr marL="342900" indent="-378900">
              <a:buFont typeface="Wingdings" pitchFamily="2" charset="2"/>
              <a:buChar char="q"/>
              <a:defRPr sz="1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ts val="624"/>
              </a:spcBef>
              <a:buFont typeface="Wingdings" pitchFamily="2" charset="2"/>
              <a:buChar char="ü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buFont typeface="Courier New" panose="02070309020205020404" pitchFamily="49" charset="0"/>
              <a:buChar char="o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65C95B4E-C203-4B4C-B627-EC5906FF737B}"/>
              </a:ext>
            </a:extLst>
          </p:cNvPr>
          <p:cNvCxnSpPr/>
          <p:nvPr userDrawn="1"/>
        </p:nvCxnSpPr>
        <p:spPr>
          <a:xfrm>
            <a:off x="0" y="6524625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07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orient="horz" pos="2137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042" userDrawn="1">
          <p15:clr>
            <a:srgbClr val="FBAE40"/>
          </p15:clr>
        </p15:guide>
        <p15:guide id="5" pos="172" userDrawn="1">
          <p15:clr>
            <a:srgbClr val="FBAE40"/>
          </p15:clr>
        </p15:guide>
        <p15:guide id="6" pos="6068" userDrawn="1">
          <p15:clr>
            <a:srgbClr val="FBAE40"/>
          </p15:clr>
        </p15:guide>
        <p15:guide id="7" orient="horz" pos="45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024849"/>
            <a:ext cx="9906000" cy="1367638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algn="ctr">
              <a:defRPr sz="32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E4361-42F2-4600-8CC1-997C99AE2D7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65C95B4E-C203-4B4C-B627-EC5906FF737B}"/>
              </a:ext>
            </a:extLst>
          </p:cNvPr>
          <p:cNvCxnSpPr/>
          <p:nvPr userDrawn="1"/>
        </p:nvCxnSpPr>
        <p:spPr>
          <a:xfrm>
            <a:off x="0" y="6524625"/>
            <a:ext cx="9906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161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>
          <p15:clr>
            <a:srgbClr val="FBAE40"/>
          </p15:clr>
        </p15:guide>
        <p15:guide id="2" orient="horz" pos="2137">
          <p15:clr>
            <a:srgbClr val="FBAE40"/>
          </p15:clr>
        </p15:guide>
        <p15:guide id="3" orient="horz" pos="346">
          <p15:clr>
            <a:srgbClr val="FBAE40"/>
          </p15:clr>
        </p15:guide>
        <p15:guide id="4" orient="horz" pos="4042">
          <p15:clr>
            <a:srgbClr val="FBAE40"/>
          </p15:clr>
        </p15:guide>
        <p15:guide id="5" pos="172">
          <p15:clr>
            <a:srgbClr val="FBAE40"/>
          </p15:clr>
        </p15:guide>
        <p15:guide id="6" pos="6068">
          <p15:clr>
            <a:srgbClr val="FBAE40"/>
          </p15:clr>
        </p15:guide>
        <p15:guide id="7" orient="horz" pos="45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" y="0"/>
            <a:ext cx="9904412" cy="682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36" y="5759128"/>
            <a:ext cx="1634313" cy="83822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7925EA8-2FC4-064E-A47A-1D86B8D4C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36706B6-714A-9448-9E42-64E8616AC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634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" y="0"/>
            <a:ext cx="9904412" cy="682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7925EA8-2FC4-064E-A47A-1D86B8D4C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dirty="0"/>
              <a:t>마스터 제목 스타일 편집</a:t>
            </a:r>
            <a:endParaRPr kumimoji="1" lang="ko-Kore-KR" altLang="en-US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836706B6-714A-9448-9E42-64E8616AC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8157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5040400" y="6659563"/>
            <a:ext cx="363364" cy="206477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>
                <a:solidFill>
                  <a:prstClr val="black"/>
                </a:solidFill>
              </a:rPr>
              <a:t>-</a:t>
            </a:r>
            <a:fld id="{677D7CD8-D54C-40BA-839D-51C386D6C943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prstClr val="black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43189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s-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7" descr="Orange_sub2.jpg"/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2704"/>
            <a:ext cx="9906000" cy="646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9"/>
          <p:cNvSpPr txBox="1">
            <a:spLocks noChangeArrowheads="1"/>
          </p:cNvSpPr>
          <p:nvPr userDrawn="1"/>
        </p:nvSpPr>
        <p:spPr bwMode="auto">
          <a:xfrm>
            <a:off x="154783" y="6562729"/>
            <a:ext cx="4875610" cy="21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84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1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Copyright@2016 SK </a:t>
            </a:r>
            <a:r>
              <a:rPr kumimoji="1" lang="ko-KR" altLang="en-US" sz="81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주식회사 </a:t>
            </a:r>
            <a:r>
              <a:rPr kumimoji="1" lang="en-US" altLang="ko-KR" sz="81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C&amp;C </a:t>
            </a:r>
            <a:r>
              <a:rPr kumimoji="1" lang="en-US" altLang="ko-KR" sz="81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Co.Ltd</a:t>
            </a:r>
            <a:r>
              <a:rPr kumimoji="1" lang="en-US" altLang="ko-KR" sz="81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 All Rights Reserved.</a:t>
            </a:r>
            <a:endParaRPr kumimoji="1" lang="ko-KR" altLang="en-US" sz="8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pic>
        <p:nvPicPr>
          <p:cNvPr id="27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 descr="Orange_sub2.jpg"/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0541"/>
            <a:ext cx="9906000" cy="652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/>
          <p:cNvSpPr txBox="1">
            <a:spLocks noChangeArrowheads="1"/>
          </p:cNvSpPr>
          <p:nvPr userDrawn="1"/>
        </p:nvSpPr>
        <p:spPr bwMode="auto">
          <a:xfrm>
            <a:off x="154783" y="6562733"/>
            <a:ext cx="4875610" cy="21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844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81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Copyright@2018 SK </a:t>
            </a:r>
            <a:r>
              <a:rPr kumimoji="1" lang="ko-KR" altLang="en-US" sz="81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주식회사 </a:t>
            </a:r>
            <a:r>
              <a:rPr kumimoji="1" lang="en-US" altLang="ko-KR" sz="81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C&amp;C </a:t>
            </a:r>
            <a:r>
              <a:rPr kumimoji="1" lang="en-US" altLang="ko-KR" sz="813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Co.Ltd</a:t>
            </a:r>
            <a:r>
              <a:rPr kumimoji="1" lang="en-US" altLang="ko-KR" sz="81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 All Rights Reserved.</a:t>
            </a:r>
            <a:endParaRPr kumimoji="1" lang="ko-KR" altLang="en-US" sz="81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9448800" y="1517651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0638" rIns="0" bIns="20638">
            <a:spAutoFit/>
          </a:bodyPr>
          <a:lstStyle/>
          <a:p>
            <a:pPr marL="0" marR="0" lvl="0" indent="0" algn="r" defTabSz="84416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Tx/>
              <a:buFontTx/>
              <a:buNone/>
              <a:tabLst/>
              <a:defRPr/>
            </a:pPr>
            <a:r>
              <a:rPr kumimoji="0" lang="en-US" altLang="ko-KR" sz="1138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 pitchFamily="2" charset="2"/>
                <a:ea typeface="맑은 고딕" panose="020B0503020000020004" pitchFamily="50" charset="-127"/>
                <a:cs typeface="+mn-cs"/>
              </a:rPr>
              <a:t>MASTER STAMP</a:t>
            </a:r>
            <a:endParaRPr kumimoji="0" lang="ko-KR" altLang="en-US" sz="113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tima" pitchFamily="2" charset="2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9448801" y="1517653"/>
            <a:ext cx="15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9448801" y="1517653"/>
            <a:ext cx="15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582" y="37428"/>
            <a:ext cx="9296839" cy="576263"/>
          </a:xfrm>
        </p:spPr>
        <p:txBody>
          <a:bodyPr lIns="36000" tIns="36000" rIns="36000" bIns="36000" anchor="ctr" anchorCtr="0"/>
          <a:lstStyle>
            <a:lvl1pPr algn="l">
              <a:defRPr sz="1788" b="1" i="0" spc="0" baseline="0">
                <a:latin typeface="NanumSquare ExtraBold" charset="-127"/>
                <a:ea typeface="NanumSquare ExtraBold" charset="-127"/>
                <a:cs typeface="NanumSquare ExtraBold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슬라이드 번호 개체 틀 3"/>
          <p:cNvSpPr txBox="1">
            <a:spLocks/>
          </p:cNvSpPr>
          <p:nvPr userDrawn="1"/>
        </p:nvSpPr>
        <p:spPr>
          <a:xfrm>
            <a:off x="4146014" y="6616491"/>
            <a:ext cx="1613973" cy="23364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marL="0" marR="0" lvl="0" indent="0" algn="ctr" defTabSz="844169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3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tima" pitchFamily="34" charset="0"/>
                <a:ea typeface="가는각진제목체" pitchFamily="18" charset="-127"/>
                <a:cs typeface="+mn-cs"/>
              </a:rPr>
              <a:t>- </a:t>
            </a:r>
            <a:fld id="{27628A28-BEDA-4CB7-9042-AAC5A8791716}" type="slidenum">
              <a:rPr kumimoji="0" lang="ko-KR" altLang="en-US" sz="813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tima" pitchFamily="34" charset="0"/>
                <a:ea typeface="가는각진제목체" pitchFamily="18" charset="-127"/>
                <a:cs typeface="+mn-cs"/>
              </a:rPr>
              <a:pPr marL="0" marR="0" lvl="0" indent="0" algn="ctr" defTabSz="844169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75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tima" pitchFamily="34" charset="0"/>
                <a:ea typeface="가는각진제목체" pitchFamily="18" charset="-127"/>
                <a:cs typeface="+mn-cs"/>
              </a:rPr>
              <a:t> -</a:t>
            </a:r>
            <a:endParaRPr kumimoji="0" lang="ko-KR" altLang="en-US" sz="975" b="1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tima" pitchFamily="34" charset="0"/>
              <a:ea typeface="가는각진제목체" pitchFamily="18" charset="-127"/>
              <a:cs typeface="+mn-cs"/>
            </a:endParaRPr>
          </a:p>
        </p:txBody>
      </p:sp>
      <p:sp>
        <p:nvSpPr>
          <p:cNvPr id="17" name="모서리가 둥근 직사각형 16"/>
          <p:cNvSpPr/>
          <p:nvPr userDrawn="1"/>
        </p:nvSpPr>
        <p:spPr bwMode="auto">
          <a:xfrm>
            <a:off x="3221249" y="654521"/>
            <a:ext cx="6568122" cy="3888540"/>
          </a:xfrm>
          <a:prstGeom prst="roundRect">
            <a:avLst>
              <a:gd name="adj" fmla="val 8829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44169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prstClr val="black"/>
              </a:buClr>
              <a:buSzTx/>
              <a:buFontTx/>
              <a:buNone/>
              <a:tabLst/>
              <a:defRPr/>
            </a:pPr>
            <a:endParaRPr kumimoji="0" lang="ko-KR" altLang="en-US" sz="81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tima" pitchFamily="2" charset="2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340030" y="6731228"/>
            <a:ext cx="548690" cy="12677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18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s-Go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림 7" descr="Orange_sub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9" b="4459"/>
          <a:stretch>
            <a:fillRect/>
          </a:stretch>
        </p:blipFill>
        <p:spPr bwMode="auto">
          <a:xfrm>
            <a:off x="0" y="12703"/>
            <a:ext cx="9906000" cy="646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9"/>
          <p:cNvSpPr txBox="1">
            <a:spLocks noChangeArrowheads="1"/>
          </p:cNvSpPr>
          <p:nvPr userDrawn="1"/>
        </p:nvSpPr>
        <p:spPr bwMode="auto">
          <a:xfrm>
            <a:off x="154783" y="6562728"/>
            <a:ext cx="4875610" cy="21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Copyright@2016 SK </a:t>
            </a:r>
            <a:r>
              <a:rPr kumimoji="1" lang="ko-KR" altLang="en-US" sz="812">
                <a:solidFill>
                  <a:prstClr val="white"/>
                </a:solidFill>
                <a:latin typeface="맑은 고딕"/>
                <a:ea typeface="맑은 고딕"/>
              </a:rPr>
              <a:t>주식회사 </a:t>
            </a: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C&amp;C </a:t>
            </a:r>
            <a:r>
              <a:rPr kumimoji="1" lang="en-US" altLang="ko-KR" sz="812" err="1">
                <a:solidFill>
                  <a:prstClr val="white"/>
                </a:solidFill>
                <a:latin typeface="맑은 고딕"/>
                <a:ea typeface="맑은 고딕"/>
              </a:rPr>
              <a:t>Co.Ltd</a:t>
            </a: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. All Rights Reserved.</a:t>
            </a:r>
            <a:endParaRPr kumimoji="1" lang="ko-KR" altLang="en-US" sz="812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pic>
        <p:nvPicPr>
          <p:cNvPr id="27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990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27" descr="Orange_sub2.jp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70"/>
          <a:stretch>
            <a:fillRect/>
          </a:stretch>
        </p:blipFill>
        <p:spPr bwMode="auto">
          <a:xfrm>
            <a:off x="0" y="20540"/>
            <a:ext cx="9906000" cy="652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9"/>
          <p:cNvSpPr txBox="1">
            <a:spLocks noChangeArrowheads="1"/>
          </p:cNvSpPr>
          <p:nvPr userDrawn="1"/>
        </p:nvSpPr>
        <p:spPr bwMode="auto">
          <a:xfrm>
            <a:off x="154783" y="6562732"/>
            <a:ext cx="4875610" cy="217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Copyright@2018 SK </a:t>
            </a:r>
            <a:r>
              <a:rPr kumimoji="1" lang="ko-KR" altLang="en-US" sz="812">
                <a:solidFill>
                  <a:prstClr val="white"/>
                </a:solidFill>
                <a:latin typeface="맑은 고딕"/>
                <a:ea typeface="맑은 고딕"/>
              </a:rPr>
              <a:t>주식회사 </a:t>
            </a: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C&amp;C </a:t>
            </a:r>
            <a:r>
              <a:rPr kumimoji="1" lang="en-US" altLang="ko-KR" sz="812" err="1">
                <a:solidFill>
                  <a:prstClr val="white"/>
                </a:solidFill>
                <a:latin typeface="맑은 고딕"/>
                <a:ea typeface="맑은 고딕"/>
              </a:rPr>
              <a:t>Co.Ltd</a:t>
            </a:r>
            <a:r>
              <a:rPr kumimoji="1" lang="en-US" altLang="ko-KR" sz="812">
                <a:solidFill>
                  <a:prstClr val="white"/>
                </a:solidFill>
                <a:latin typeface="맑은 고딕"/>
                <a:ea typeface="맑은 고딕"/>
              </a:rPr>
              <a:t>. All Rights Reserved.</a:t>
            </a:r>
            <a:endParaRPr kumimoji="1" lang="ko-KR" altLang="en-US" sz="812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" name="AcnStamp_ID_7" hidden="1"/>
          <p:cNvSpPr/>
          <p:nvPr userDrawn="1">
            <p:custDataLst>
              <p:tags r:id="rId1"/>
            </p:custDataLst>
          </p:nvPr>
        </p:nvSpPr>
        <p:spPr bwMode="gray">
          <a:xfrm>
            <a:off x="9448800" y="1517651"/>
            <a:ext cx="0" cy="0"/>
          </a:xfrm>
          <a:prstGeom prst="leftRightArrow">
            <a:avLst>
              <a:gd name="adj1" fmla="val 0"/>
              <a:gd name="adj2" fmla="val 0"/>
            </a:avLst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20638" rIns="0" bIns="20638">
            <a:spAutoFit/>
          </a:bodyPr>
          <a:lstStyle/>
          <a:p>
            <a:pPr algn="r" eaLnBrk="0" latinLnBrk="0" hangingPunct="0">
              <a:buClr>
                <a:srgbClr val="006699"/>
              </a:buClr>
              <a:defRPr/>
            </a:pPr>
            <a:r>
              <a:rPr lang="en-US" altLang="ko-KR" sz="1137">
                <a:latin typeface="Optima" pitchFamily="2" charset="2"/>
              </a:rPr>
              <a:t>MASTER STAMP</a:t>
            </a:r>
            <a:endParaRPr lang="ko-KR" altLang="en-US" sz="1137">
              <a:latin typeface="Optima" pitchFamily="2" charset="2"/>
            </a:endParaRPr>
          </a:p>
        </p:txBody>
      </p:sp>
      <p:cxnSp>
        <p:nvCxnSpPr>
          <p:cNvPr id="10" name="AcnStpConnector_ID_9" hidden="1"/>
          <p:cNvCxnSpPr>
            <a:cxnSpLocks noChangeShapeType="1"/>
          </p:cNvCxnSpPr>
          <p:nvPr userDrawn="1">
            <p:custDataLst>
              <p:tags r:id="rId2"/>
            </p:custDataLst>
          </p:nvPr>
        </p:nvCxnSpPr>
        <p:spPr bwMode="gray">
          <a:xfrm rot="5400000" flipH="1" flipV="1">
            <a:off x="9448801" y="1517653"/>
            <a:ext cx="15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AcnStpConnector_ID_10" hidden="1"/>
          <p:cNvCxnSpPr>
            <a:cxnSpLocks noChangeShapeType="1"/>
          </p:cNvCxnSpPr>
          <p:nvPr userDrawn="1">
            <p:custDataLst>
              <p:tags r:id="rId3"/>
            </p:custDataLst>
          </p:nvPr>
        </p:nvCxnSpPr>
        <p:spPr bwMode="gray">
          <a:xfrm rot="5400000">
            <a:off x="9448801" y="1517653"/>
            <a:ext cx="1588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582" y="37427"/>
            <a:ext cx="9296838" cy="576263"/>
          </a:xfrm>
        </p:spPr>
        <p:txBody>
          <a:bodyPr lIns="36000" tIns="36000" rIns="36000" bIns="36000" anchor="ctr" anchorCtr="0"/>
          <a:lstStyle>
            <a:lvl1pPr algn="l">
              <a:defRPr sz="1787" b="1" i="0" spc="0" baseline="0">
                <a:latin typeface="NanumGothic" panose="020D0604000000000000" pitchFamily="34" charset="-127"/>
                <a:ea typeface="NanumGothic" panose="020D0604000000000000" pitchFamily="34" charset="-127"/>
                <a:cs typeface="NanumGothic" panose="020D06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슬라이드 번호 개체 틀 3"/>
          <p:cNvSpPr txBox="1">
            <a:spLocks/>
          </p:cNvSpPr>
          <p:nvPr userDrawn="1"/>
        </p:nvSpPr>
        <p:spPr>
          <a:xfrm>
            <a:off x="4146015" y="6616490"/>
            <a:ext cx="1613973" cy="23364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5pPr>
            <a:lvl6pPr marL="22860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6pPr>
            <a:lvl7pPr marL="27432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7pPr>
            <a:lvl8pPr marL="32004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8pPr>
            <a:lvl9pPr marL="3657600" algn="l" defTabSz="914400" rtl="0" eaLnBrk="1" latinLnBrk="1" hangingPunct="1">
              <a:defRPr sz="1200" b="1" kern="1200">
                <a:solidFill>
                  <a:srgbClr val="000000"/>
                </a:solidFill>
                <a:latin typeface="Optima" pitchFamily="34" charset="0"/>
                <a:ea typeface="가는각진제목체" pitchFamily="18" charset="-127"/>
                <a:cs typeface="+mn-cs"/>
              </a:defRPr>
            </a:lvl9pPr>
          </a:lstStyle>
          <a:p>
            <a:pPr algn="ctr"/>
            <a:r>
              <a:rPr lang="en-US" altLang="ko-KR" sz="812" b="0" i="1">
                <a:solidFill>
                  <a:srgbClr val="FFFFFF"/>
                </a:solidFill>
              </a:rPr>
              <a:t>- </a:t>
            </a:r>
            <a:fld id="{27628A28-BEDA-4CB7-9042-AAC5A8791716}" type="slidenum">
              <a:rPr lang="ko-KR" altLang="en-US" sz="812" b="0" i="1" smtClean="0">
                <a:solidFill>
                  <a:srgbClr val="FFFFFF"/>
                </a:solidFill>
              </a:rPr>
              <a:pPr algn="ctr"/>
              <a:t>‹#›</a:t>
            </a:fld>
            <a:r>
              <a:rPr lang="en-US" altLang="ko-KR" sz="975" i="1">
                <a:solidFill>
                  <a:srgbClr val="FFFFFF"/>
                </a:solidFill>
              </a:rPr>
              <a:t> -</a:t>
            </a:r>
            <a:endParaRPr lang="ko-KR" altLang="en-US" sz="975" i="1">
              <a:solidFill>
                <a:srgbClr val="FFFFFF"/>
              </a:solidFill>
            </a:endParaRPr>
          </a:p>
        </p:txBody>
      </p:sp>
      <p:sp>
        <p:nvSpPr>
          <p:cNvPr id="18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04583" y="836614"/>
            <a:ext cx="9296836" cy="100806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292491" indent="-292491">
              <a:lnSpc>
                <a:spcPct val="150000"/>
              </a:lnSpc>
              <a:buFont typeface="Wingdings" panose="05000000000000000000" pitchFamily="2" charset="2"/>
              <a:buChar char="ü"/>
              <a:defRPr sz="1462" b="1" baseline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1pPr>
            <a:lvl2pPr marL="526484" indent="-233993">
              <a:lnSpc>
                <a:spcPct val="150000"/>
              </a:lnSpc>
              <a:buFont typeface="맑은 고딕" panose="020B0503020000020004" pitchFamily="50" charset="-127"/>
              <a:buChar char="-"/>
              <a:defRPr sz="1300" baseline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2pPr>
            <a:lvl3pPr marL="818975" indent="-233993">
              <a:lnSpc>
                <a:spcPct val="150000"/>
              </a:lnSpc>
              <a:buFont typeface="Arial" panose="020B0604020202020204" pitchFamily="34" charset="0"/>
              <a:buChar char="•"/>
              <a:defRPr sz="1300" baseline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3pPr>
            <a:lvl4pPr marL="1052968" indent="-233993">
              <a:buFont typeface="Optima" panose="020B0600000101010101"/>
              <a:buChar char="-"/>
              <a:defRPr sz="1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3470863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</p:txBody>
      </p:sp>
      <p:sp>
        <p:nvSpPr>
          <p:cNvPr id="20" name="모서리가 둥근 직사각형 19"/>
          <p:cNvSpPr/>
          <p:nvPr userDrawn="1"/>
        </p:nvSpPr>
        <p:spPr bwMode="auto">
          <a:xfrm>
            <a:off x="3221248" y="654521"/>
            <a:ext cx="6568122" cy="3888540"/>
          </a:xfrm>
          <a:prstGeom prst="roundRect">
            <a:avLst>
              <a:gd name="adj" fmla="val 8829"/>
            </a:avLst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latinLnBrk="0" hangingPunct="0">
              <a:spcBef>
                <a:spcPct val="50000"/>
              </a:spcBef>
              <a:buClr>
                <a:schemeClr val="tx1"/>
              </a:buClr>
            </a:pPr>
            <a:endParaRPr lang="ko-KR" altLang="en-US" sz="812" b="0">
              <a:latin typeface="Optima" pitchFamily="2" charset="2"/>
            </a:endParaRPr>
          </a:p>
        </p:txBody>
      </p:sp>
      <p:sp>
        <p:nvSpPr>
          <p:cNvPr id="19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304582" y="1844675"/>
            <a:ext cx="9296837" cy="439264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292491" indent="-292491">
              <a:lnSpc>
                <a:spcPct val="150000"/>
              </a:lnSpc>
              <a:buFont typeface="Wingdings" panose="05000000000000000000" pitchFamily="2" charset="2"/>
              <a:buChar char="ü"/>
              <a:defRPr sz="1462" b="1" baseline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1pPr>
            <a:lvl2pPr marL="526484" indent="-233993">
              <a:lnSpc>
                <a:spcPct val="150000"/>
              </a:lnSpc>
              <a:buFont typeface="맑은 고딕" panose="020B0503020000020004" pitchFamily="50" charset="-127"/>
              <a:buChar char="-"/>
              <a:defRPr sz="1300" baseline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2pPr>
            <a:lvl3pPr marL="818975" indent="-233993">
              <a:lnSpc>
                <a:spcPct val="150000"/>
              </a:lnSpc>
              <a:buFont typeface="Arial" panose="020B0604020202020204" pitchFamily="34" charset="0"/>
              <a:buChar char="•"/>
              <a:defRPr sz="1300" baseline="0"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3pPr>
            <a:lvl4pPr marL="1052968" indent="-233993">
              <a:buFont typeface="Optima" panose="020B0600000101010101"/>
              <a:buChar char="-"/>
              <a:defRPr sz="1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3470863" indent="0">
              <a:buNone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</p:txBody>
      </p:sp>
      <p:pic>
        <p:nvPicPr>
          <p:cNvPr id="17" name="Picture 28" descr="C:\Documents and Settings\Administrator\My Documents\0work\보고자료\속지_bottom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18" r="9153"/>
          <a:stretch/>
        </p:blipFill>
        <p:spPr bwMode="auto">
          <a:xfrm>
            <a:off x="9340029" y="6731227"/>
            <a:ext cx="548690" cy="126773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8402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4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73050" y="142875"/>
            <a:ext cx="682307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98013" y="6589713"/>
            <a:ext cx="314325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b="1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8ACF80E-5BF8-4A4A-8005-B7D8E56EA3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9" name="Text Box 15"/>
          <p:cNvSpPr txBox="1">
            <a:spLocks noChangeArrowheads="1"/>
          </p:cNvSpPr>
          <p:nvPr userDrawn="1"/>
        </p:nvSpPr>
        <p:spPr bwMode="auto">
          <a:xfrm>
            <a:off x="8926513" y="6588125"/>
            <a:ext cx="428625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51521" tIns="0" rIns="51521" bIns="0" anchor="ctr"/>
          <a:lstStyle/>
          <a:p>
            <a:pPr algn="r" defTabSz="873125" eaLnBrk="0" latinLnBrk="0" hangingPunct="0">
              <a:defRPr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Page</a:t>
            </a:r>
            <a:endParaRPr lang="ko-KR" altLang="en-US" sz="9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" name="직선 연결선 10"/>
          <p:cNvCxnSpPr/>
          <p:nvPr userDrawn="1"/>
        </p:nvCxnSpPr>
        <p:spPr>
          <a:xfrm rot="5400000">
            <a:off x="9354343" y="6701632"/>
            <a:ext cx="1444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38" r:id="rId2"/>
    <p:sldLayoutId id="2147483741" r:id="rId3"/>
    <p:sldLayoutId id="2147483744" r:id="rId4"/>
    <p:sldLayoutId id="2147483740" r:id="rId5"/>
    <p:sldLayoutId id="2147483745" r:id="rId6"/>
    <p:sldLayoutId id="2147483743" r:id="rId7"/>
    <p:sldLayoutId id="2147483746" r:id="rId8"/>
    <p:sldLayoutId id="2147483747" r:id="rId9"/>
    <p:sldLayoutId id="2147483748" r:id="rId10"/>
    <p:sldLayoutId id="2147483749" r:id="rId11"/>
    <p:sldLayoutId id="2147483750" r:id="rId1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5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iadb.com/downloads" TargetMode="External"/><Relationship Id="rId7" Type="http://schemas.openxmlformats.org/officeDocument/2006/relationships/image" Target="../media/image10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eidisql.com/download.ph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sequelpro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0A87F0A-8AE4-9D46-A875-4CBD2988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42927"/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변경하기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(H2DB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 MariaDB)</a:t>
            </a: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073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</a:t>
            </a:r>
            <a:r>
              <a:rPr lang="en-US" altLang="ko-KR" dirty="0"/>
              <a:t> – Windows 10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사이트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ysClr val="windowText" lastClr="000000"/>
                </a:solidFill>
                <a:hlinkClick r:id="rId3"/>
              </a:rPr>
              <a:t>https://mariadb.com/downloads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설치 옵션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lvl="1"/>
            <a:r>
              <a:rPr lang="en-US" altLang="ko-KR" dirty="0">
                <a:solidFill>
                  <a:sysClr val="windowText" lastClr="000000"/>
                </a:solidFill>
              </a:rPr>
              <a:t>New root password: root</a:t>
            </a:r>
          </a:p>
          <a:p>
            <a:pPr lvl="1"/>
            <a:r>
              <a:rPr lang="en-US" altLang="ko-KR" dirty="0">
                <a:solidFill>
                  <a:sysClr val="windowText" lastClr="000000"/>
                </a:solidFill>
              </a:rPr>
              <a:t>Use UTF8 as default server’s character set </a:t>
            </a:r>
            <a:r>
              <a:rPr lang="ko-KR" altLang="en-US" dirty="0">
                <a:solidFill>
                  <a:sysClr val="windowText" lastClr="000000"/>
                </a:solidFill>
              </a:rPr>
              <a:t>체크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A11CDB-CC6D-F24E-8653-B1A3F1F875FD}"/>
              </a:ext>
            </a:extLst>
          </p:cNvPr>
          <p:cNvGrpSpPr/>
          <p:nvPr/>
        </p:nvGrpSpPr>
        <p:grpSpPr>
          <a:xfrm>
            <a:off x="802916" y="2492896"/>
            <a:ext cx="8830034" cy="3547124"/>
            <a:chOff x="740532" y="2869548"/>
            <a:chExt cx="8830034" cy="354712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AA74B3A-DA23-614C-9B4D-5B33401BF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532" y="2869548"/>
              <a:ext cx="4212468" cy="3547124"/>
            </a:xfrm>
            <a:prstGeom prst="rect">
              <a:avLst/>
            </a:prstGeom>
          </p:spPr>
        </p:pic>
        <p:pic>
          <p:nvPicPr>
            <p:cNvPr id="9" name="그림 7">
              <a:extLst>
                <a:ext uri="{FF2B5EF4-FFF2-40B4-BE49-F238E27FC236}">
                  <a16:creationId xmlns:a16="http://schemas.microsoft.com/office/drawing/2014/main" id="{2B999A60-CCD8-C64B-B06C-93BEC48A9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7664" y="2876404"/>
              <a:ext cx="4522902" cy="3536050"/>
            </a:xfrm>
            <a:prstGeom prst="rect">
              <a:avLst/>
            </a:prstGeom>
          </p:spPr>
        </p:pic>
        <p:pic>
          <p:nvPicPr>
            <p:cNvPr id="10" name="Graphic 9" descr="Checkmark">
              <a:extLst>
                <a:ext uri="{FF2B5EF4-FFF2-40B4-BE49-F238E27FC236}">
                  <a16:creationId xmlns:a16="http://schemas.microsoft.com/office/drawing/2014/main" id="{2D3581FB-260E-4244-ACA1-28828C01B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89276" y="3681028"/>
              <a:ext cx="338336" cy="338336"/>
            </a:xfrm>
            <a:prstGeom prst="rect">
              <a:avLst/>
            </a:prstGeom>
          </p:spPr>
        </p:pic>
        <p:pic>
          <p:nvPicPr>
            <p:cNvPr id="11" name="Graphic 10" descr="Checkmark">
              <a:extLst>
                <a:ext uri="{FF2B5EF4-FFF2-40B4-BE49-F238E27FC236}">
                  <a16:creationId xmlns:a16="http://schemas.microsoft.com/office/drawing/2014/main" id="{7C50309B-CBC0-304D-8BB5-6D8A60A84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85280" y="4801656"/>
              <a:ext cx="338336" cy="338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648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</a:t>
            </a:r>
            <a:r>
              <a:rPr lang="ko-KR" altLang="en-US" dirty="0"/>
              <a:t>설치</a:t>
            </a:r>
            <a:r>
              <a:rPr lang="en-US" altLang="ko-KR" dirty="0"/>
              <a:t> – Mac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brew install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mariadb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 err="1">
                <a:solidFill>
                  <a:sysClr val="windowText" lastClr="000000"/>
                </a:solidFill>
              </a:rPr>
              <a:t>sudo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mysqld_safe</a:t>
            </a:r>
            <a:r>
              <a:rPr lang="en-US" altLang="ko-KR" dirty="0">
                <a:solidFill>
                  <a:sysClr val="windowText" lastClr="000000"/>
                </a:solidFill>
              </a:rPr>
              <a:t> --skip-grant-tables</a:t>
            </a:r>
          </a:p>
          <a:p>
            <a:r>
              <a:rPr lang="en-US" altLang="ko-KR" dirty="0" err="1">
                <a:solidFill>
                  <a:sysClr val="windowText" lastClr="000000"/>
                </a:solidFill>
              </a:rPr>
              <a:t>sudo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mariadb</a:t>
            </a:r>
            <a:r>
              <a:rPr lang="en-US" altLang="ko-KR" dirty="0">
                <a:solidFill>
                  <a:sysClr val="windowText" lastClr="000000"/>
                </a:solidFill>
              </a:rPr>
              <a:t>-secure-installation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(10.4.6</a:t>
            </a:r>
            <a:r>
              <a:rPr lang="ko-KR" altLang="en-US" dirty="0">
                <a:solidFill>
                  <a:sysClr val="windowText" lastClr="000000"/>
                </a:solidFill>
              </a:rPr>
              <a:t> 이하에서는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mysql_secure_installation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</a:p>
          <a:p>
            <a:pPr lvl="1"/>
            <a:r>
              <a:rPr lang="en-US" altLang="ko-KR" dirty="0">
                <a:solidFill>
                  <a:sysClr val="windowText" lastClr="000000"/>
                </a:solidFill>
              </a:rPr>
              <a:t>Enter current password for root (enter for none): (Enter)</a:t>
            </a:r>
          </a:p>
          <a:p>
            <a:pPr lvl="1"/>
            <a:r>
              <a:rPr lang="en-US" dirty="0"/>
              <a:t>Enable </a:t>
            </a:r>
            <a:r>
              <a:rPr lang="en-US" dirty="0" err="1"/>
              <a:t>unix_socket</a:t>
            </a:r>
            <a:r>
              <a:rPr lang="en-US" dirty="0"/>
              <a:t> authentication? [Y/n] n</a:t>
            </a:r>
          </a:p>
          <a:p>
            <a:pPr lvl="1"/>
            <a:r>
              <a:rPr lang="en-US" dirty="0"/>
              <a:t>Change the root password? [Y/n] y</a:t>
            </a:r>
          </a:p>
          <a:p>
            <a:pPr lvl="1"/>
            <a:r>
              <a:rPr lang="en-US" dirty="0"/>
              <a:t>New password:</a:t>
            </a:r>
          </a:p>
          <a:p>
            <a:pPr lvl="1"/>
            <a:r>
              <a:rPr lang="en-US" dirty="0"/>
              <a:t>Re-enter new password:</a:t>
            </a:r>
          </a:p>
          <a:p>
            <a:pPr lvl="1"/>
            <a:r>
              <a:rPr lang="en-US" dirty="0"/>
              <a:t>Remove anonymous users? [Y/n] y</a:t>
            </a:r>
          </a:p>
          <a:p>
            <a:pPr lvl="1"/>
            <a:r>
              <a:rPr lang="en-US" dirty="0"/>
              <a:t>Disallow root login remotely? [Y/n] y</a:t>
            </a:r>
          </a:p>
          <a:p>
            <a:pPr lvl="1"/>
            <a:r>
              <a:rPr lang="en-US" dirty="0"/>
              <a:t>Remove test database and access to it? [Y/n] y</a:t>
            </a:r>
          </a:p>
          <a:p>
            <a:pPr lvl="1"/>
            <a:r>
              <a:rPr lang="en-US" dirty="0"/>
              <a:t>Reload privilege tables now? [Y/n] y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brew services start </a:t>
            </a:r>
            <a:r>
              <a:rPr lang="en-US" altLang="ko-KR" dirty="0" err="1">
                <a:solidFill>
                  <a:sysClr val="windowText" lastClr="000000"/>
                </a:solidFill>
              </a:rPr>
              <a:t>mariadb</a:t>
            </a:r>
            <a:r>
              <a:rPr lang="en-US" altLang="ko-KR" dirty="0">
                <a:solidFill>
                  <a:sysClr val="windowText" lastClr="000000"/>
                </a:solidFill>
              </a:rPr>
              <a:t> (</a:t>
            </a:r>
            <a:r>
              <a:rPr lang="ko-KR" altLang="en-US" dirty="0">
                <a:solidFill>
                  <a:sysClr val="windowText" lastClr="000000"/>
                </a:solidFill>
              </a:rPr>
              <a:t>확인 </a:t>
            </a:r>
            <a:r>
              <a:rPr lang="en-US" altLang="ko-KR" dirty="0">
                <a:solidFill>
                  <a:sysClr val="windowText" lastClr="000000"/>
                </a:solidFill>
              </a:rPr>
              <a:t>: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solidFill>
                  <a:sysClr val="windowText" lastClr="000000"/>
                </a:solidFill>
              </a:rPr>
              <a:t>brew services list)</a:t>
            </a:r>
          </a:p>
          <a:p>
            <a:r>
              <a:rPr lang="en-US" altLang="ko-KR" dirty="0" err="1">
                <a:solidFill>
                  <a:sysClr val="windowText" lastClr="000000"/>
                </a:solidFill>
              </a:rPr>
              <a:t>mariadb</a:t>
            </a:r>
            <a:r>
              <a:rPr lang="en-US" altLang="ko-KR" dirty="0">
                <a:solidFill>
                  <a:sysClr val="windowText" lastClr="000000"/>
                </a:solidFill>
              </a:rPr>
              <a:t> -u root -p</a:t>
            </a:r>
          </a:p>
        </p:txBody>
      </p:sp>
    </p:spTree>
    <p:extLst>
      <p:ext uri="{BB962C8B-B14F-4D97-AF65-F5344CB8AC3E}">
        <p14:creationId xmlns:p14="http://schemas.microsoft.com/office/powerpoint/2010/main" val="3716039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MariaDB Client </a:t>
            </a:r>
            <a:r>
              <a:rPr lang="ko-KR" altLang="en-US" dirty="0"/>
              <a:t>설치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>
          <a:xfrm>
            <a:off x="273050" y="728663"/>
            <a:ext cx="4931978" cy="5688009"/>
          </a:xfrm>
        </p:spPr>
        <p:txBody>
          <a:bodyPr/>
          <a:lstStyle/>
          <a:p>
            <a:r>
              <a:rPr lang="ko-KR" altLang="en-US" dirty="0"/>
              <a:t>사이트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ysClr val="windowText" lastClr="000000"/>
                </a:solidFill>
                <a:hlinkClick r:id="rId3"/>
              </a:rPr>
              <a:t>https://www.heidisql.com/download.php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en-US" altLang="ko-KR" dirty="0">
                <a:solidFill>
                  <a:sysClr val="windowText" lastClr="000000"/>
                </a:solidFill>
              </a:rPr>
              <a:t>MariaDB </a:t>
            </a:r>
            <a:r>
              <a:rPr lang="ko-KR" altLang="en-US" dirty="0">
                <a:solidFill>
                  <a:sysClr val="windowText" lastClr="000000"/>
                </a:solidFill>
              </a:rPr>
              <a:t>설치 시</a:t>
            </a:r>
            <a:r>
              <a:rPr lang="en-US" altLang="ko-KR" dirty="0">
                <a:solidFill>
                  <a:sysClr val="windowText" lastClr="000000"/>
                </a:solidFill>
              </a:rPr>
              <a:t>,</a:t>
            </a:r>
            <a:r>
              <a:rPr lang="ko-KR" altLang="en-US" dirty="0">
                <a:solidFill>
                  <a:sysClr val="windowText" lastClr="000000"/>
                </a:solidFill>
              </a:rPr>
              <a:t> 함께 설치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9DCA136D-CD92-834B-A42F-93E2CE88CE14}"/>
              </a:ext>
            </a:extLst>
          </p:cNvPr>
          <p:cNvSpPr txBox="1">
            <a:spLocks/>
          </p:cNvSpPr>
          <p:nvPr/>
        </p:nvSpPr>
        <p:spPr>
          <a:xfrm>
            <a:off x="5065306" y="728663"/>
            <a:ext cx="4515810" cy="5688009"/>
          </a:xfrm>
          <a:prstGeom prst="rect">
            <a:avLst/>
          </a:prstGeom>
        </p:spPr>
        <p:txBody>
          <a:bodyPr/>
          <a:lstStyle>
            <a:lvl1pPr marL="342900" indent="-3789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1600" b="1" i="0" kern="120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defRPr>
            </a:lvl1pPr>
            <a:lvl2pPr marL="742950" indent="-285750" algn="l" rtl="0" eaLnBrk="0" fontAlgn="base" latinLnBrk="1" hangingPunct="0">
              <a:lnSpc>
                <a:spcPct val="150000"/>
              </a:lnSpc>
              <a:spcBef>
                <a:spcPts val="624"/>
              </a:spcBef>
              <a:spcAft>
                <a:spcPct val="0"/>
              </a:spcAft>
              <a:buFont typeface="Wingdings" pitchFamily="2" charset="2"/>
              <a:buChar char="ü"/>
              <a:defRPr sz="1400" b="1" i="0" kern="120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defRPr>
            </a:lvl2pPr>
            <a:lvl3pPr marL="11430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1400" b="1" i="0" kern="120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defRPr>
            </a:lvl3pPr>
            <a:lvl4pPr marL="1600200" indent="-228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400" b="1" i="0" kern="1200">
                <a:solidFill>
                  <a:schemeClr val="tx1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ko-KR" altLang="en-US" dirty="0"/>
              <a:t>사이트 </a:t>
            </a:r>
            <a:r>
              <a:rPr kumimoji="0" lang="en-US" altLang="ko-KR" dirty="0"/>
              <a:t>:</a:t>
            </a:r>
            <a:r>
              <a:rPr kumimoji="0" lang="ko-KR" altLang="en-US" dirty="0"/>
              <a:t> </a:t>
            </a:r>
            <a:r>
              <a:rPr kumimoji="0" lang="en-US" altLang="ko-KR" dirty="0">
                <a:solidFill>
                  <a:sysClr val="windowText" lastClr="000000"/>
                </a:solidFill>
                <a:hlinkClick r:id="rId4"/>
              </a:rPr>
              <a:t>https://www.sequelpro.com/</a:t>
            </a:r>
            <a:endParaRPr kumimoji="0" lang="en-US" altLang="ko-KR" dirty="0">
              <a:solidFill>
                <a:sysClr val="windowText" lastClr="000000"/>
              </a:solidFill>
            </a:endParaRPr>
          </a:p>
          <a:p>
            <a:endParaRPr kumimoji="0" lang="en-US" altLang="ko-KR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A2FC6-8BEF-E441-87C5-692C37EE2B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21" y="1808820"/>
            <a:ext cx="4389579" cy="2892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29233-6208-8C4D-982B-5F9290CFAA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560" y="1796440"/>
            <a:ext cx="4319390" cy="303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0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Boot Project </a:t>
            </a:r>
            <a:r>
              <a:rPr lang="ko-KR" altLang="en-US" dirty="0"/>
              <a:t>설정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733" dirty="0" err="1"/>
              <a:t>application.yml</a:t>
            </a:r>
            <a:r>
              <a:rPr lang="en-US" altLang="ko-KR" sz="1733" dirty="0"/>
              <a:t> </a:t>
            </a:r>
            <a:r>
              <a:rPr lang="ko-KR" altLang="en-US" sz="1733" dirty="0"/>
              <a:t>수정</a:t>
            </a:r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BE672700-F322-BF46-8C85-5951CFA1C815}"/>
              </a:ext>
            </a:extLst>
          </p:cNvPr>
          <p:cNvSpPr txBox="1">
            <a:spLocks/>
          </p:cNvSpPr>
          <p:nvPr/>
        </p:nvSpPr>
        <p:spPr>
          <a:xfrm>
            <a:off x="740532" y="1232754"/>
            <a:ext cx="3856329" cy="52402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9000" tIns="39000" rIns="39000" bIns="39000">
            <a:noAutofit/>
          </a:bodyPr>
          <a:lstStyle>
            <a:lvl1pPr marL="270000" indent="-270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35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1pPr>
            <a:lvl2pPr marL="486000" indent="-216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2pPr>
            <a:lvl3pPr marL="756000" indent="-216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3pPr>
            <a:lvl4pPr marL="972000" indent="-216000" algn="l" defTabSz="779252" rtl="0" eaLnBrk="1" latinLnBrk="1" hangingPunct="1">
              <a:spcBef>
                <a:spcPct val="20000"/>
              </a:spcBef>
              <a:buFont typeface="Optima" panose="020B0600000101010101"/>
              <a:buChar char="-"/>
              <a:defRPr sz="12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3203972" indent="0" algn="l" defTabSz="779252" rtl="0" eaLnBrk="1" latinLnBrk="1" hangingPunct="1">
              <a:spcBef>
                <a:spcPct val="20000"/>
              </a:spcBef>
              <a:buFont typeface="Arial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spring: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application: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name: factory-demo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profiles: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active: default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</a:t>
            </a:r>
            <a:r>
              <a:rPr lang="en-US" sz="105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datasource</a:t>
            </a: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</a:t>
            </a:r>
            <a:r>
              <a:rPr lang="en-US" sz="105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url</a:t>
            </a: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: jdbc:h2:mem:testdb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username: </a:t>
            </a:r>
            <a:r>
              <a:rPr lang="en-US" sz="105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sa</a:t>
            </a:r>
            <a:endParaRPr lang="en-US" sz="105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password: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driver-class-name: org.h2.Driver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</a:t>
            </a:r>
            <a:r>
              <a:rPr lang="en-US" sz="105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jpa</a:t>
            </a: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hibernate: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  </a:t>
            </a:r>
            <a:r>
              <a:rPr lang="en-US" sz="105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ddl</a:t>
            </a: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-auto: create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properties: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  hibernate: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    </a:t>
            </a:r>
            <a:r>
              <a:rPr lang="en-US" sz="105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format_sql</a:t>
            </a: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: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h2: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  console: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  enabled: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  path: /h2-console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5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server: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port: 8080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 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logging: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level: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</a:t>
            </a:r>
            <a:r>
              <a:rPr lang="en-US" sz="105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org.hibernate.SQL</a:t>
            </a: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: debug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27291D14-30A8-C04E-B294-AD2BC0403A70}"/>
              </a:ext>
            </a:extLst>
          </p:cNvPr>
          <p:cNvSpPr txBox="1">
            <a:spLocks/>
          </p:cNvSpPr>
          <p:nvPr/>
        </p:nvSpPr>
        <p:spPr>
          <a:xfrm>
            <a:off x="5745088" y="1232754"/>
            <a:ext cx="3856329" cy="52402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9000" tIns="39000" rIns="39000" bIns="39000">
            <a:noAutofit/>
          </a:bodyPr>
          <a:lstStyle>
            <a:lvl1pPr marL="270000" indent="-270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35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1pPr>
            <a:lvl2pPr marL="486000" indent="-216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2pPr>
            <a:lvl3pPr marL="756000" indent="-216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3pPr>
            <a:lvl4pPr marL="972000" indent="-216000" algn="l" defTabSz="779252" rtl="0" eaLnBrk="1" latinLnBrk="1" hangingPunct="1">
              <a:spcBef>
                <a:spcPct val="20000"/>
              </a:spcBef>
              <a:buFont typeface="Optima" panose="020B0600000101010101"/>
              <a:buChar char="-"/>
              <a:defRPr sz="12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3203972" indent="0" algn="l" defTabSz="779252" rtl="0" eaLnBrk="1" latinLnBrk="1" hangingPunct="1">
              <a:spcBef>
                <a:spcPct val="20000"/>
              </a:spcBef>
              <a:buFont typeface="Arial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spring: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application: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name: factory-demo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profiles: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active: default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</a:t>
            </a:r>
            <a:r>
              <a:rPr lang="en-US" sz="105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datasource</a:t>
            </a: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</a:t>
            </a:r>
            <a:r>
              <a:rPr lang="en-US" sz="105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url</a:t>
            </a: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: </a:t>
            </a:r>
            <a:r>
              <a:rPr lang="en-US" sz="105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jdbc:mysql</a:t>
            </a: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://localhost:3306/test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username: root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password: root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driver-class-name: </a:t>
            </a:r>
            <a:r>
              <a:rPr lang="en-US" sz="105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org.mariadb.jdbc.Driver</a:t>
            </a:r>
            <a:endParaRPr lang="en-US" sz="105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</a:t>
            </a:r>
            <a:r>
              <a:rPr lang="en-US" sz="105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jpa</a:t>
            </a: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hibernate: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  </a:t>
            </a:r>
            <a:r>
              <a:rPr lang="en-US" sz="105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ddl</a:t>
            </a: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-auto: create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properties: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  hibernate: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    </a:t>
            </a:r>
            <a:r>
              <a:rPr lang="en-US" sz="105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format_sql</a:t>
            </a: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: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#  h2: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#   console: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#      enabled: true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#      path: /h2-console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05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server: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port: 8080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   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logging: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level: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    </a:t>
            </a:r>
            <a:r>
              <a:rPr lang="en-US" sz="105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org.hibernate.SQL</a:t>
            </a:r>
            <a:r>
              <a:rPr lang="en-US" sz="105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: debug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05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1B892B30-C756-2543-A649-EDCFEC9DE041}"/>
              </a:ext>
            </a:extLst>
          </p:cNvPr>
          <p:cNvSpPr/>
          <p:nvPr/>
        </p:nvSpPr>
        <p:spPr>
          <a:xfrm>
            <a:off x="4720924" y="3348814"/>
            <a:ext cx="900100" cy="1008112"/>
          </a:xfrm>
          <a:prstGeom prst="righ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KR" sz="2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86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Spring Boot Project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513B3A-FBF8-9A4A-A66B-D06AC496E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pom.xml</a:t>
            </a:r>
            <a:r>
              <a:rPr lang="ko-KR" altLang="en-US" dirty="0"/>
              <a:t> 수정</a:t>
            </a:r>
            <a:endParaRPr lang="ko-Kore-KR" altLang="en-US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304583" y="1361812"/>
            <a:ext cx="9296837" cy="45540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39000" tIns="39000" rIns="39000" bIns="39000">
            <a:noAutofit/>
          </a:bodyPr>
          <a:lstStyle>
            <a:lvl1pPr marL="270000" indent="-270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 sz="135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1pPr>
            <a:lvl2pPr marL="486000" indent="-216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맑은 고딕" panose="020B0503020000020004" pitchFamily="50" charset="-127"/>
              <a:buChar char="-"/>
              <a:defRPr sz="120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2pPr>
            <a:lvl3pPr marL="756000" indent="-216000" algn="l" defTabSz="779252" rtl="0" eaLnBrk="1" latinLnBrk="1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1" i="0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나눔바른고딕" panose="020B0603020101020101" pitchFamily="50" charset="-127"/>
              </a:defRPr>
            </a:lvl3pPr>
            <a:lvl4pPr marL="972000" indent="-216000" algn="l" defTabSz="779252" rtl="0" eaLnBrk="1" latinLnBrk="1" hangingPunct="1">
              <a:spcBef>
                <a:spcPct val="20000"/>
              </a:spcBef>
              <a:buFont typeface="Optima" panose="020B0600000101010101"/>
              <a:buChar char="-"/>
              <a:defRPr sz="1200" kern="1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3203972" indent="0" algn="l" defTabSz="779252" rtl="0" eaLnBrk="1" latinLnBrk="1" hangingPunct="1">
              <a:spcBef>
                <a:spcPct val="20000"/>
              </a:spcBef>
              <a:buFont typeface="Arial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&lt;dependencies&gt;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	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	&lt;dependency&gt;</a:t>
            </a:r>
            <a:b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</a:b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		&lt;</a:t>
            </a:r>
            <a:r>
              <a:rPr lang="en-US" altLang="ko-KR" sz="13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groupId</a:t>
            </a: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sz="13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org.mariadb.jdbc</a:t>
            </a: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&lt;/</a:t>
            </a:r>
            <a:r>
              <a:rPr lang="en-US" altLang="ko-KR" sz="13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groupId</a:t>
            </a: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&gt;</a:t>
            </a:r>
            <a:b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</a:b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		&lt;</a:t>
            </a:r>
            <a:r>
              <a:rPr lang="en-US" altLang="ko-KR" sz="13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artifactId</a:t>
            </a: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&gt;</a:t>
            </a:r>
            <a:r>
              <a:rPr lang="en-US" altLang="ko-KR" sz="13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mariadb</a:t>
            </a: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-java-client&lt;/</a:t>
            </a:r>
            <a:r>
              <a:rPr lang="en-US" altLang="ko-KR" sz="1300" b="0" dirty="0" err="1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artifactId</a:t>
            </a: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&gt;</a:t>
            </a:r>
            <a:b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</a:b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	&lt;/dependency&gt;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	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300" b="0" dirty="0">
                <a:solidFill>
                  <a:prstClr val="black"/>
                </a:solidFill>
                <a:latin typeface="Consolas" panose="020B0609020204030204" pitchFamily="49" charset="0"/>
                <a:ea typeface="맑은 고딕 Semilight" panose="020B0502040204020203" pitchFamily="50" charset="-127"/>
                <a:cs typeface="Courier New" panose="02070309020205020404" pitchFamily="49" charset="0"/>
              </a:rPr>
              <a:t>&lt;/dependencies&gt;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300" b="0" dirty="0">
              <a:solidFill>
                <a:prstClr val="black"/>
              </a:solidFill>
              <a:latin typeface="Consolas" panose="020B0609020204030204" pitchFamily="49" charset="0"/>
              <a:ea typeface="맑은 고딕 Semilight" panose="020B0502040204020203" pitchFamily="50" charset="-127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7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ko-KR" dirty="0">
                <a:latin typeface="+mn-ea"/>
                <a:ea typeface="+mn-ea"/>
              </a:rPr>
              <a:t> DB </a:t>
            </a:r>
            <a:r>
              <a:rPr lang="ko-KR" altLang="en-US" dirty="0">
                <a:latin typeface="+mn-ea"/>
                <a:ea typeface="+mn-ea"/>
              </a:rPr>
              <a:t>확인</a:t>
            </a:r>
            <a:endParaRPr lang="ko-KR" altLang="pt-BR" dirty="0">
              <a:latin typeface="+mn-ea"/>
              <a:ea typeface="+mn-ea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1AC32-093E-BC4F-B3F3-4E6FBC5BE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테이블 생성 확인</a:t>
            </a:r>
            <a:endParaRPr lang="en-KR" dirty="0">
              <a:latin typeface="+mn-ea"/>
              <a:ea typeface="+mn-ea"/>
            </a:endParaRP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F68ABCE-07A1-1246-A054-A0C200166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32" y="1232755"/>
            <a:ext cx="7622036" cy="489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82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2008-04-28 오후 3:22:4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2008-04-28 오후 3:22:42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3175">
          <a:solidFill>
            <a:schemeClr val="tx1">
              <a:lumMod val="65000"/>
              <a:lumOff val="35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86404</TotalTime>
  <Words>541</Words>
  <Application>Microsoft Office PowerPoint</Application>
  <PresentationFormat>A4 용지(210x297mm)</PresentationFormat>
  <Paragraphs>97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22" baseType="lpstr">
      <vt:lpstr>HY헤드라인M</vt:lpstr>
      <vt:lpstr>NanumGothic</vt:lpstr>
      <vt:lpstr>NanumSquare ExtraBold</vt:lpstr>
      <vt:lpstr>Optima</vt:lpstr>
      <vt:lpstr>가는각진제목체</vt:lpstr>
      <vt:lpstr>굴림</vt:lpstr>
      <vt:lpstr>나눔바른고딕</vt:lpstr>
      <vt:lpstr>나눔스퀘어 ExtraBold</vt:lpstr>
      <vt:lpstr>맑은 고딕</vt:lpstr>
      <vt:lpstr>맑은 고딕 Semilight</vt:lpstr>
      <vt:lpstr>Arial</vt:lpstr>
      <vt:lpstr>Consolas</vt:lpstr>
      <vt:lpstr>Courier New</vt:lpstr>
      <vt:lpstr>Wingdings</vt:lpstr>
      <vt:lpstr>Office 테마</vt:lpstr>
      <vt:lpstr>DB 변경하기 (H2DB  MariaDB)</vt:lpstr>
      <vt:lpstr>MariaDB 설치 – Windows 10</vt:lpstr>
      <vt:lpstr>MariaDB 설치 – Mac</vt:lpstr>
      <vt:lpstr>MariaDB Client 설치</vt:lpstr>
      <vt:lpstr>Spring Boot Project 설정</vt:lpstr>
      <vt:lpstr>Spring Boot Project 설정</vt:lpstr>
      <vt:lpstr> DB 확인</vt:lpstr>
    </vt:vector>
  </TitlesOfParts>
  <Company>SK C&amp;C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SKCC\02735</dc:creator>
  <cp:lastModifiedBy>Windows 사용자</cp:lastModifiedBy>
  <cp:revision>4230</cp:revision>
  <cp:lastPrinted>2016-09-28T05:50:10Z</cp:lastPrinted>
  <dcterms:created xsi:type="dcterms:W3CDTF">2010-01-05T02:00:44Z</dcterms:created>
  <dcterms:modified xsi:type="dcterms:W3CDTF">2022-06-23T08:21:55Z</dcterms:modified>
</cp:coreProperties>
</file>