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6" y="-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31/07/2019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31/07/2019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31/07/2019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31/07/2019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31/07/2019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31/07/2019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31/07/2019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31/07/2019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31/07/2019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31/07/2019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31/07/2019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31/07/2019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31/07/2019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El lenguaje de expresiones EL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Fundamentos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Alternativa a instrucciones Java para generar contenido en una página JSP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Más intuitivo y sencillo que el uso de Java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No requiere incorporar ningún elemento externo al proyecto, forma parte de la especificación JSP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Sintáxis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  <a:endParaRPr lang="es-ES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35696" y="343584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${</a:t>
            </a:r>
            <a:r>
              <a:rPr lang="es-ES" dirty="0" err="1" smtClean="0"/>
              <a:t>expresion</a:t>
            </a:r>
            <a:r>
              <a:rPr lang="es-ES" dirty="0" smtClean="0"/>
              <a:t>}</a:t>
            </a:r>
            <a:endParaRPr lang="es-ES" dirty="0"/>
          </a:p>
        </p:txBody>
      </p:sp>
      <p:cxnSp>
        <p:nvCxnSpPr>
          <p:cNvPr id="6" name="5 Conector recto de flecha"/>
          <p:cNvCxnSpPr/>
          <p:nvPr/>
        </p:nvCxnSpPr>
        <p:spPr>
          <a:xfrm flipH="1" flipV="1">
            <a:off x="2843808" y="372387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3491880" y="4227934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Operación en lenguaje EL que devuelve un resultado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Objetos </a:t>
            </a:r>
            <a:r>
              <a:rPr lang="es-ES" sz="4100" b="1" noProof="0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implicitos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El lenguaje EL cuenta con una serie de objetos que exponen propiedades para acceder a datos de la aplicación: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param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. Acceso a los parámetros de la petición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requestScope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. Acceso a atributos de petición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sessionScope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. Acceso a atributos de sesión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applicationScope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. Acceso a atributos de aplicación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cookie. Acceso a las cookies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Ejemplos de uso I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Recuperación del parámetro “email”: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Recuperación de la propiedad “titulo” de un JavaBean de identificador “libro” que se encuentra almacenado en un atributo de sesión: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139952" y="1338322"/>
            <a:ext cx="23762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${</a:t>
            </a:r>
            <a:r>
              <a:rPr lang="es-ES" dirty="0" err="1" smtClean="0"/>
              <a:t>param.email</a:t>
            </a:r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3779912" y="1779662"/>
            <a:ext cx="453650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&lt;%=</a:t>
            </a:r>
            <a:r>
              <a:rPr lang="es-ES" dirty="0" err="1" smtClean="0"/>
              <a:t>request.getParameter</a:t>
            </a:r>
            <a:r>
              <a:rPr lang="es-ES" dirty="0" smtClean="0"/>
              <a:t>(“email”)%&gt;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139952" y="3507854"/>
            <a:ext cx="424847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${</a:t>
            </a:r>
            <a:r>
              <a:rPr lang="es-ES" dirty="0" err="1" smtClean="0"/>
              <a:t>sessionScope.libro.titulo</a:t>
            </a:r>
            <a:r>
              <a:rPr lang="es-ES" dirty="0" smtClean="0"/>
              <a:t>}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635896" y="3963709"/>
            <a:ext cx="5472608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&lt;%Libro lb=(Libro)</a:t>
            </a:r>
            <a:r>
              <a:rPr lang="es-ES" dirty="0" err="1" smtClean="0"/>
              <a:t>session.getAttribute</a:t>
            </a:r>
            <a:r>
              <a:rPr lang="es-ES" dirty="0" smtClean="0"/>
              <a:t>(“libro”);</a:t>
            </a:r>
          </a:p>
          <a:p>
            <a:r>
              <a:rPr lang="es-ES" dirty="0" err="1" smtClean="0"/>
              <a:t>if</a:t>
            </a:r>
            <a:r>
              <a:rPr lang="es-ES" dirty="0" smtClean="0"/>
              <a:t>(lb!=</a:t>
            </a:r>
            <a:r>
              <a:rPr lang="es-ES" dirty="0" err="1" smtClean="0"/>
              <a:t>null</a:t>
            </a:r>
            <a:r>
              <a:rPr lang="es-ES" dirty="0" smtClean="0"/>
              <a:t>){%&gt;</a:t>
            </a:r>
          </a:p>
          <a:p>
            <a:r>
              <a:rPr lang="es-ES" dirty="0" smtClean="0"/>
              <a:t>     &lt;%=</a:t>
            </a:r>
            <a:r>
              <a:rPr lang="es-ES" dirty="0" err="1" smtClean="0"/>
              <a:t>lb.getTitulo</a:t>
            </a:r>
            <a:r>
              <a:rPr lang="es-ES" dirty="0" smtClean="0"/>
              <a:t>()%&gt;</a:t>
            </a:r>
          </a:p>
          <a:p>
            <a:r>
              <a:rPr lang="es-ES" dirty="0" smtClean="0"/>
              <a:t>&lt;%}%&gt;</a:t>
            </a:r>
          </a:p>
        </p:txBody>
      </p:sp>
      <p:sp>
        <p:nvSpPr>
          <p:cNvPr id="9" name="8 Flecha derecha"/>
          <p:cNvSpPr/>
          <p:nvPr/>
        </p:nvSpPr>
        <p:spPr>
          <a:xfrm>
            <a:off x="2123728" y="1419622"/>
            <a:ext cx="1656184" cy="144016"/>
          </a:xfrm>
          <a:prstGeom prst="rightArrow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611560" y="13241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Versión EL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11560" y="177037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Versión Java</a:t>
            </a:r>
            <a:endParaRPr lang="es-ES" dirty="0"/>
          </a:p>
        </p:txBody>
      </p:sp>
      <p:sp>
        <p:nvSpPr>
          <p:cNvPr id="12" name="11 Flecha derecha"/>
          <p:cNvSpPr/>
          <p:nvPr/>
        </p:nvSpPr>
        <p:spPr>
          <a:xfrm>
            <a:off x="2267744" y="1851670"/>
            <a:ext cx="1224136" cy="144016"/>
          </a:xfrm>
          <a:prstGeom prst="rightArrow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Flecha derecha"/>
          <p:cNvSpPr/>
          <p:nvPr/>
        </p:nvSpPr>
        <p:spPr>
          <a:xfrm>
            <a:off x="2195736" y="3603308"/>
            <a:ext cx="1656184" cy="144016"/>
          </a:xfrm>
          <a:prstGeom prst="rightArrow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683568" y="350785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Versión EL</a:t>
            </a:r>
            <a:endParaRPr lang="es-E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683568" y="4049871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Versión Java</a:t>
            </a:r>
            <a:endParaRPr lang="es-ES" dirty="0"/>
          </a:p>
        </p:txBody>
      </p:sp>
      <p:sp>
        <p:nvSpPr>
          <p:cNvPr id="16" name="15 Flecha derecha"/>
          <p:cNvSpPr/>
          <p:nvPr/>
        </p:nvSpPr>
        <p:spPr>
          <a:xfrm>
            <a:off x="2339752" y="4131171"/>
            <a:ext cx="1224136" cy="144016"/>
          </a:xfrm>
          <a:prstGeom prst="rightArrow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Ejemplos de uso II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Recuperación del nombre del primer empleado de la lista “empleados” que se encuentra en un atributo de petición: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Recuperación del valor de la coolie “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user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”: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139952" y="1617062"/>
            <a:ext cx="475252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${</a:t>
            </a:r>
            <a:r>
              <a:rPr lang="es-ES" dirty="0" err="1" smtClean="0"/>
              <a:t>requestScope.empleados</a:t>
            </a:r>
            <a:r>
              <a:rPr lang="es-ES" dirty="0" smtClean="0"/>
              <a:t>[0].nombre}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4283968" y="4108673"/>
            <a:ext cx="424847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${</a:t>
            </a:r>
            <a:r>
              <a:rPr lang="es-ES" dirty="0" err="1" smtClean="0"/>
              <a:t>cookie.user.value</a:t>
            </a:r>
            <a:r>
              <a:rPr lang="es-ES" dirty="0" smtClean="0"/>
              <a:t>}</a:t>
            </a:r>
            <a:endParaRPr lang="es-ES" dirty="0" smtClean="0"/>
          </a:p>
        </p:txBody>
      </p:sp>
      <p:sp>
        <p:nvSpPr>
          <p:cNvPr id="7" name="6 CuadroTexto"/>
          <p:cNvSpPr txBox="1"/>
          <p:nvPr/>
        </p:nvSpPr>
        <p:spPr>
          <a:xfrm>
            <a:off x="3851920" y="2067694"/>
            <a:ext cx="5472608" cy="132343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&lt;%</a:t>
            </a:r>
            <a:r>
              <a:rPr lang="es-ES" sz="1600" dirty="0" err="1" smtClean="0"/>
              <a:t>List</a:t>
            </a:r>
            <a:r>
              <a:rPr lang="es-ES" sz="1600" dirty="0" smtClean="0"/>
              <a:t>&lt;Empleado&gt; </a:t>
            </a:r>
            <a:r>
              <a:rPr lang="es-ES" sz="1600" dirty="0" err="1" smtClean="0"/>
              <a:t>lst</a:t>
            </a:r>
            <a:r>
              <a:rPr lang="es-ES" sz="1600" dirty="0" smtClean="0"/>
              <a:t>=(</a:t>
            </a:r>
            <a:r>
              <a:rPr lang="es-ES" sz="1600" dirty="0" err="1" smtClean="0"/>
              <a:t>List</a:t>
            </a:r>
            <a:r>
              <a:rPr lang="es-ES" sz="1600" dirty="0" smtClean="0"/>
              <a:t>&lt;Empleado</a:t>
            </a:r>
            <a:r>
              <a:rPr lang="es-ES" sz="1600" dirty="0" smtClean="0"/>
              <a:t>&gt;)</a:t>
            </a:r>
          </a:p>
          <a:p>
            <a:r>
              <a:rPr lang="es-ES" sz="1600" dirty="0" smtClean="0"/>
              <a:t>                    </a:t>
            </a:r>
            <a:r>
              <a:rPr lang="es-ES" sz="1600" dirty="0" err="1" smtClean="0"/>
              <a:t>request.getAttribute</a:t>
            </a:r>
            <a:r>
              <a:rPr lang="es-ES" sz="1600" dirty="0" smtClean="0"/>
              <a:t>(“empelados”);</a:t>
            </a:r>
            <a:endParaRPr lang="es-ES" sz="1600" dirty="0" smtClean="0"/>
          </a:p>
          <a:p>
            <a:r>
              <a:rPr lang="es-ES" sz="1600" dirty="0" err="1" smtClean="0"/>
              <a:t>if</a:t>
            </a:r>
            <a:r>
              <a:rPr lang="es-ES" sz="1600" dirty="0" smtClean="0"/>
              <a:t>(</a:t>
            </a:r>
            <a:r>
              <a:rPr lang="es-ES" sz="1600" dirty="0" err="1" smtClean="0"/>
              <a:t>lst</a:t>
            </a:r>
            <a:r>
              <a:rPr lang="es-ES" sz="1600" dirty="0" smtClean="0"/>
              <a:t>!=</a:t>
            </a:r>
            <a:r>
              <a:rPr lang="es-ES" sz="1600" dirty="0" err="1" smtClean="0"/>
              <a:t>null</a:t>
            </a:r>
            <a:r>
              <a:rPr lang="es-ES" sz="1600" dirty="0" smtClean="0"/>
              <a:t>){%&gt;</a:t>
            </a:r>
          </a:p>
          <a:p>
            <a:r>
              <a:rPr lang="es-ES" sz="1600" dirty="0" smtClean="0"/>
              <a:t>     </a:t>
            </a:r>
            <a:r>
              <a:rPr lang="es-ES" sz="1600" dirty="0" smtClean="0"/>
              <a:t>&lt;%=lst.get(0).</a:t>
            </a:r>
            <a:r>
              <a:rPr lang="es-ES" sz="1600" dirty="0" err="1" smtClean="0"/>
              <a:t>getNombre</a:t>
            </a:r>
            <a:r>
              <a:rPr lang="es-ES" sz="1600" dirty="0" smtClean="0"/>
              <a:t> ()%&gt;</a:t>
            </a:r>
            <a:endParaRPr lang="es-ES" sz="1600" dirty="0" smtClean="0"/>
          </a:p>
          <a:p>
            <a:r>
              <a:rPr lang="es-ES" sz="1600" dirty="0" smtClean="0"/>
              <a:t>&lt;%}%&gt;</a:t>
            </a:r>
          </a:p>
        </p:txBody>
      </p:sp>
      <p:sp>
        <p:nvSpPr>
          <p:cNvPr id="9" name="8 Flecha derecha"/>
          <p:cNvSpPr/>
          <p:nvPr/>
        </p:nvSpPr>
        <p:spPr>
          <a:xfrm>
            <a:off x="2123728" y="1698362"/>
            <a:ext cx="1656184" cy="144016"/>
          </a:xfrm>
          <a:prstGeom prst="rightArrow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611560" y="155434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Versión EL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11560" y="204911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Versión Java</a:t>
            </a:r>
            <a:endParaRPr lang="es-ES" dirty="0"/>
          </a:p>
        </p:txBody>
      </p:sp>
      <p:sp>
        <p:nvSpPr>
          <p:cNvPr id="12" name="11 Flecha derecha"/>
          <p:cNvSpPr/>
          <p:nvPr/>
        </p:nvSpPr>
        <p:spPr>
          <a:xfrm>
            <a:off x="2267744" y="2130410"/>
            <a:ext cx="1224136" cy="144016"/>
          </a:xfrm>
          <a:prstGeom prst="rightArrow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Flecha derecha"/>
          <p:cNvSpPr/>
          <p:nvPr/>
        </p:nvSpPr>
        <p:spPr>
          <a:xfrm>
            <a:off x="2339752" y="4204127"/>
            <a:ext cx="1656184" cy="144016"/>
          </a:xfrm>
          <a:prstGeom prst="rightArrow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827584" y="410867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Versión EL</a:t>
            </a:r>
            <a:endParaRPr lang="es-E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827584" y="465069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Versión Java</a:t>
            </a:r>
            <a:endParaRPr lang="es-ES" dirty="0"/>
          </a:p>
        </p:txBody>
      </p:sp>
      <p:sp>
        <p:nvSpPr>
          <p:cNvPr id="16" name="15 Flecha derecha"/>
          <p:cNvSpPr/>
          <p:nvPr/>
        </p:nvSpPr>
        <p:spPr>
          <a:xfrm>
            <a:off x="2483768" y="4731990"/>
            <a:ext cx="1224136" cy="144016"/>
          </a:xfrm>
          <a:prstGeom prst="rightArrow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3851920" y="4587974"/>
            <a:ext cx="424847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(bastante largo…)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Operadores EL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Se emplean dentro de expresiones: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aritméticos. +,-,*,/ y %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relacionales. 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&gt;(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gt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), &lt;(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lt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), &gt;=(ge),&lt;=(le), !=(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ne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lógicos. 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&amp;&amp; (and), || (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or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), ! (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not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ternario. ?: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Operador vacío.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empty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. Devuelve true si es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null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o tiene tamaño 0 (en caso de una colección) 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971600" y="4155926"/>
            <a:ext cx="79063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itchFamily="18" charset="0"/>
                <a:cs typeface="Open Sans" pitchFamily="34" charset="0"/>
              </a:rPr>
              <a:t>${!</a:t>
            </a:r>
            <a:r>
              <a:rPr kumimoji="0" lang="es-ES" sz="1400" b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ea typeface="Times New Roman" pitchFamily="18" charset="0"/>
                <a:cs typeface="Open Sans" pitchFamily="34" charset="0"/>
              </a:rPr>
              <a:t>empty</a:t>
            </a:r>
            <a:r>
              <a:rPr kumimoji="0" lang="es-ES" sz="1400" b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itchFamily="18" charset="0"/>
                <a:cs typeface="Open Sans" pitchFamily="34" charset="0"/>
              </a:rPr>
              <a:t> </a:t>
            </a:r>
            <a:r>
              <a:rPr kumimoji="0" lang="es-ES" sz="1400" b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ea typeface="Times New Roman" pitchFamily="18" charset="0"/>
                <a:cs typeface="Open Sans" pitchFamily="34" charset="0"/>
              </a:rPr>
              <a:t>sessionScope.empleado?sessionScope.empleado.email</a:t>
            </a:r>
            <a:r>
              <a:rPr kumimoji="0" lang="es-ES" sz="1400" b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itchFamily="18" charset="0"/>
                <a:cs typeface="Open Sans" pitchFamily="34" charset="0"/>
              </a:rPr>
              <a:t>:"el empleado no existe"}</a:t>
            </a:r>
            <a:endParaRPr kumimoji="0" lang="es-ES" sz="1400" b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11728</TotalTime>
  <Words>336</Words>
  <Application>Microsoft Office PowerPoint</Application>
  <PresentationFormat>Presentación en pantalla (16:9)</PresentationFormat>
  <Paragraphs>68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Concurrencia</vt:lpstr>
      <vt:lpstr>El lenguaje de expresiones EL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 martin</cp:lastModifiedBy>
  <cp:revision>142</cp:revision>
  <dcterms:created xsi:type="dcterms:W3CDTF">2016-05-07T10:27:15Z</dcterms:created>
  <dcterms:modified xsi:type="dcterms:W3CDTF">2019-07-31T16:07:01Z</dcterms:modified>
</cp:coreProperties>
</file>