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9" r:id="rId4"/>
    <p:sldId id="28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58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60C3-C962-428F-88B5-31344DF443A8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4CD-29D7-48DE-B1DD-8133E6A18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818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60C3-C962-428F-88B5-31344DF443A8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4CD-29D7-48DE-B1DD-8133E6A18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193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60C3-C962-428F-88B5-31344DF443A8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4CD-29D7-48DE-B1DD-8133E6A18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2077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60C3-C962-428F-88B5-31344DF443A8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4CD-29D7-48DE-B1DD-8133E6A188DC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6238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60C3-C962-428F-88B5-31344DF443A8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4CD-29D7-48DE-B1DD-8133E6A18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2574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60C3-C962-428F-88B5-31344DF443A8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4CD-29D7-48DE-B1DD-8133E6A18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0528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60C3-C962-428F-88B5-31344DF443A8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4CD-29D7-48DE-B1DD-8133E6A18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7280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60C3-C962-428F-88B5-31344DF443A8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4CD-29D7-48DE-B1DD-8133E6A18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0556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60C3-C962-428F-88B5-31344DF443A8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4CD-29D7-48DE-B1DD-8133E6A18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45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60C3-C962-428F-88B5-31344DF443A8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4CD-29D7-48DE-B1DD-8133E6A18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139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60C3-C962-428F-88B5-31344DF443A8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4CD-29D7-48DE-B1DD-8133E6A18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488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60C3-C962-428F-88B5-31344DF443A8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4CD-29D7-48DE-B1DD-8133E6A18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136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60C3-C962-428F-88B5-31344DF443A8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4CD-29D7-48DE-B1DD-8133E6A18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09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60C3-C962-428F-88B5-31344DF443A8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4CD-29D7-48DE-B1DD-8133E6A18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82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60C3-C962-428F-88B5-31344DF443A8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4CD-29D7-48DE-B1DD-8133E6A18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193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60C3-C962-428F-88B5-31344DF443A8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4CD-29D7-48DE-B1DD-8133E6A18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682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60C3-C962-428F-88B5-31344DF443A8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F4CD-29D7-48DE-B1DD-8133E6A18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425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8660C3-C962-428F-88B5-31344DF443A8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5F4CD-29D7-48DE-B1DD-8133E6A18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6715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A276A-FF8F-4ABF-B8B3-9D3B15BD3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/>
              <a:t>Data </a:t>
            </a:r>
            <a:r>
              <a:rPr lang="es-ES" dirty="0" err="1"/>
              <a:t>Sources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70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367808" y="40466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DataSource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4223792" y="2348880"/>
            <a:ext cx="4032448" cy="2952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Rectángulo redondeado"/>
          <p:cNvSpPr/>
          <p:nvPr/>
        </p:nvSpPr>
        <p:spPr>
          <a:xfrm>
            <a:off x="4583832" y="3284984"/>
            <a:ext cx="1008112" cy="936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4727848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APP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375920" y="191683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servidor de aplicaciones</a:t>
            </a:r>
          </a:p>
        </p:txBody>
      </p:sp>
      <p:sp>
        <p:nvSpPr>
          <p:cNvPr id="7" name="6 Cilindro"/>
          <p:cNvSpPr/>
          <p:nvPr/>
        </p:nvSpPr>
        <p:spPr>
          <a:xfrm>
            <a:off x="9264352" y="3501008"/>
            <a:ext cx="1080120" cy="100811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9408368" y="39330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BD</a:t>
            </a:r>
          </a:p>
        </p:txBody>
      </p:sp>
      <p:sp>
        <p:nvSpPr>
          <p:cNvPr id="9" name="8 Elipse"/>
          <p:cNvSpPr/>
          <p:nvPr/>
        </p:nvSpPr>
        <p:spPr>
          <a:xfrm>
            <a:off x="6059996" y="2692615"/>
            <a:ext cx="1800200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6181825" y="2708920"/>
            <a:ext cx="185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DataSource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6528048" y="3861048"/>
            <a:ext cx="129614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Elipse"/>
          <p:cNvSpPr/>
          <p:nvPr/>
        </p:nvSpPr>
        <p:spPr>
          <a:xfrm>
            <a:off x="6672064" y="4005064"/>
            <a:ext cx="216024" cy="144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Elipse"/>
          <p:cNvSpPr/>
          <p:nvPr/>
        </p:nvSpPr>
        <p:spPr>
          <a:xfrm>
            <a:off x="7104112" y="4005064"/>
            <a:ext cx="216024" cy="144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Elipse"/>
          <p:cNvSpPr/>
          <p:nvPr/>
        </p:nvSpPr>
        <p:spPr>
          <a:xfrm>
            <a:off x="6744072" y="4365104"/>
            <a:ext cx="216024" cy="144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Elipse"/>
          <p:cNvSpPr/>
          <p:nvPr/>
        </p:nvSpPr>
        <p:spPr>
          <a:xfrm>
            <a:off x="7032104" y="4221088"/>
            <a:ext cx="216024" cy="144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Elipse"/>
          <p:cNvSpPr/>
          <p:nvPr/>
        </p:nvSpPr>
        <p:spPr>
          <a:xfrm>
            <a:off x="7104112" y="4509120"/>
            <a:ext cx="216024" cy="144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Elipse"/>
          <p:cNvSpPr/>
          <p:nvPr/>
        </p:nvSpPr>
        <p:spPr>
          <a:xfrm>
            <a:off x="7392144" y="4221088"/>
            <a:ext cx="216024" cy="144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7176120" y="350100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pool</a:t>
            </a:r>
          </a:p>
        </p:txBody>
      </p:sp>
      <p:cxnSp>
        <p:nvCxnSpPr>
          <p:cNvPr id="20" name="19 Conector recto de flecha"/>
          <p:cNvCxnSpPr/>
          <p:nvPr/>
        </p:nvCxnSpPr>
        <p:spPr>
          <a:xfrm flipV="1">
            <a:off x="5591944" y="2996952"/>
            <a:ext cx="64807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cxnSpLocks/>
            <a:stCxn id="9" idx="4"/>
          </p:cNvCxnSpPr>
          <p:nvPr/>
        </p:nvCxnSpPr>
        <p:spPr>
          <a:xfrm flipH="1">
            <a:off x="6852084" y="3124663"/>
            <a:ext cx="10801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BA64256C-EA1D-43D4-9288-7BC82009C9C0}"/>
              </a:ext>
            </a:extLst>
          </p:cNvPr>
          <p:cNvCxnSpPr>
            <a:endCxn id="7" idx="2"/>
          </p:cNvCxnSpPr>
          <p:nvPr/>
        </p:nvCxnSpPr>
        <p:spPr>
          <a:xfrm flipV="1">
            <a:off x="7860196" y="4005064"/>
            <a:ext cx="1404156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21236" y="4358003"/>
            <a:ext cx="5287286" cy="1815882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&lt;Resource</a:t>
            </a:r>
            <a:br>
              <a:rPr lang="en-US" sz="1400" dirty="0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lang="en-US" sz="1400" dirty="0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        </a:t>
            </a:r>
            <a:r>
              <a:rPr lang="en-US" sz="1400" dirty="0" err="1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driverClassName</a:t>
            </a:r>
            <a:r>
              <a:rPr lang="en-US" sz="1400" dirty="0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lang="en-US" sz="1400" dirty="0" err="1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com.mysql.jdbc.Driver</a:t>
            </a:r>
            <a:r>
              <a:rPr lang="en-US" sz="1400" dirty="0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br>
              <a:rPr lang="en-US" sz="1400" dirty="0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lang="en-US" sz="1400" dirty="0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        name="</a:t>
            </a:r>
            <a:r>
              <a:rPr lang="en-US" sz="1400" dirty="0" err="1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jdbc</a:t>
            </a:r>
            <a:r>
              <a:rPr lang="en-US" sz="1400" dirty="0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</a:t>
            </a:r>
            <a:r>
              <a:rPr lang="en-US" sz="1400" dirty="0" err="1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contactosds</a:t>
            </a:r>
            <a:r>
              <a:rPr lang="en-US" sz="1400" dirty="0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br>
              <a:rPr lang="en-US" sz="1400" dirty="0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lang="en-US" sz="1400" dirty="0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        password="root"</a:t>
            </a:r>
            <a:br>
              <a:rPr lang="en-US" sz="1400" dirty="0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lang="en-US" sz="1400" dirty="0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        type="</a:t>
            </a:r>
            <a:r>
              <a:rPr lang="en-US" sz="1400" dirty="0" err="1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javax.sql.DataSource</a:t>
            </a:r>
            <a:r>
              <a:rPr lang="en-US" sz="1400" dirty="0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br>
              <a:rPr lang="en-US" sz="1400" dirty="0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lang="en-US" sz="1400" dirty="0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        </a:t>
            </a:r>
            <a:r>
              <a:rPr lang="en-US" sz="1400" dirty="0" err="1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url</a:t>
            </a:r>
            <a:r>
              <a:rPr lang="en-US" sz="1400" dirty="0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lang="en-US" sz="1400" dirty="0" err="1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jdbc:mysql</a:t>
            </a:r>
            <a:r>
              <a:rPr lang="en-US" sz="1400" dirty="0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://localhost:3306/agenda"</a:t>
            </a:r>
            <a:br>
              <a:rPr lang="en-US" sz="1400" dirty="0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lang="en-US" sz="1400" dirty="0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        username="root"/&gt;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128202" y="38090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server.xml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339255" y="4362461"/>
            <a:ext cx="5064368" cy="1477328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en-US" dirty="0" err="1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ResourceLink</a:t>
            </a:r>
            <a:br>
              <a:rPr lang="en-US" dirty="0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lang="en-US" dirty="0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        type="</a:t>
            </a:r>
            <a:r>
              <a:rPr lang="en-US" dirty="0" err="1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javax.sql.DataSource</a:t>
            </a:r>
            <a:r>
              <a:rPr lang="en-US" dirty="0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br>
              <a:rPr lang="en-US" dirty="0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lang="en-US" dirty="0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        name="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refcontactos</a:t>
            </a:r>
            <a:r>
              <a:rPr lang="en-US" dirty="0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br>
              <a:rPr lang="en-US" dirty="0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lang="en-US" dirty="0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        global="</a:t>
            </a:r>
            <a:r>
              <a:rPr lang="en-US" dirty="0" err="1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jdbc</a:t>
            </a:r>
            <a:r>
              <a:rPr lang="en-US" dirty="0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</a:t>
            </a:r>
            <a:r>
              <a:rPr lang="en-US" dirty="0" err="1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contactosds</a:t>
            </a:r>
            <a:r>
              <a:rPr lang="en-US" dirty="0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br>
              <a:rPr lang="en-US" dirty="0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lang="en-US" dirty="0">
                <a:solidFill>
                  <a:srgbClr val="3C3C3C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    /&gt;</a:t>
            </a:r>
            <a:endParaRPr lang="es-ES" dirty="0">
              <a:solidFill>
                <a:srgbClr val="3C3C3C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7592698" y="380901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context.xml</a:t>
            </a:r>
          </a:p>
        </p:txBody>
      </p:sp>
      <p:cxnSp>
        <p:nvCxnSpPr>
          <p:cNvPr id="6" name="5 Conector recto de flecha"/>
          <p:cNvCxnSpPr>
            <a:cxnSpLocks/>
          </p:cNvCxnSpPr>
          <p:nvPr/>
        </p:nvCxnSpPr>
        <p:spPr>
          <a:xfrm flipH="1" flipV="1">
            <a:off x="4167554" y="4950069"/>
            <a:ext cx="3226777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22E7E02A-C9AA-4E79-9924-080B5CFAB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644" y="567179"/>
            <a:ext cx="5287286" cy="27211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F579677-DFBC-4E9C-9602-DE26061F1E34}"/>
              </a:ext>
            </a:extLst>
          </p:cNvPr>
          <p:cNvSpPr txBox="1"/>
          <p:nvPr/>
        </p:nvSpPr>
        <p:spPr>
          <a:xfrm>
            <a:off x="1705708" y="1186962"/>
            <a:ext cx="868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800" dirty="0" err="1">
                <a:solidFill>
                  <a:srgbClr val="CC6C1D"/>
                </a:solidFill>
                <a:latin typeface="Courier New" panose="02070309020205020404" pitchFamily="49" charset="0"/>
              </a:rPr>
              <a:t>static</a:t>
            </a:r>
            <a:r>
              <a:rPr lang="es-ES" sz="18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s-ES" sz="1800" dirty="0" err="1">
                <a:solidFill>
                  <a:srgbClr val="80F2F6"/>
                </a:solidFill>
                <a:latin typeface="Courier New" panose="02070309020205020404" pitchFamily="49" charset="0"/>
              </a:rPr>
              <a:t>DataSource</a:t>
            </a:r>
            <a:r>
              <a:rPr lang="es-ES" sz="18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s-ES" sz="1800" i="1" dirty="0" err="1">
                <a:solidFill>
                  <a:srgbClr val="8DDAF8"/>
                </a:solidFill>
                <a:latin typeface="Courier New" panose="02070309020205020404" pitchFamily="49" charset="0"/>
              </a:rPr>
              <a:t>ds</a:t>
            </a:r>
            <a:r>
              <a:rPr lang="es-ES" sz="1800" i="1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s-ES" sz="1800" i="1" dirty="0">
              <a:solidFill>
                <a:srgbClr val="E6E6FA"/>
              </a:solidFill>
              <a:latin typeface="Courier New" panose="02070309020205020404" pitchFamily="49" charset="0"/>
            </a:endParaRPr>
          </a:p>
          <a:p>
            <a:pPr algn="l"/>
            <a:r>
              <a:rPr lang="es-ES" sz="1800" dirty="0" err="1">
                <a:solidFill>
                  <a:srgbClr val="CC6C1D"/>
                </a:solidFill>
                <a:latin typeface="Courier New" panose="02070309020205020404" pitchFamily="49" charset="0"/>
              </a:rPr>
              <a:t>static</a:t>
            </a:r>
            <a:r>
              <a:rPr lang="es-ES" sz="18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s-ES" sz="18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s-ES" sz="1800" dirty="0">
                <a:solidFill>
                  <a:srgbClr val="CC6C1D"/>
                </a:solidFill>
                <a:latin typeface="Courier New" panose="02070309020205020404" pitchFamily="49" charset="0"/>
              </a:rPr>
              <a:t>try</a:t>
            </a:r>
            <a:r>
              <a:rPr lang="es-ES" sz="18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s-ES" sz="18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s-ES" sz="1800" dirty="0" err="1">
                <a:solidFill>
                  <a:srgbClr val="80F2F6"/>
                </a:solidFill>
                <a:latin typeface="Courier New" panose="02070309020205020404" pitchFamily="49" charset="0"/>
              </a:rPr>
              <a:t>Context</a:t>
            </a:r>
            <a:r>
              <a:rPr lang="es-ES" sz="18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s-ES" sz="1800" dirty="0" err="1">
                <a:solidFill>
                  <a:srgbClr val="F2F200"/>
                </a:solidFill>
                <a:latin typeface="Courier New" panose="02070309020205020404" pitchFamily="49" charset="0"/>
              </a:rPr>
              <a:t>ctx</a:t>
            </a:r>
            <a:r>
              <a:rPr lang="es-ES" sz="18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s-ES" sz="18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s-ES" sz="1800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s-ES" sz="18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s-ES" sz="1800" dirty="0" err="1">
                <a:solidFill>
                  <a:srgbClr val="A7EC21"/>
                </a:solidFill>
                <a:latin typeface="Courier New" panose="02070309020205020404" pitchFamily="49" charset="0"/>
              </a:rPr>
              <a:t>InitialContext</a:t>
            </a:r>
            <a:r>
              <a:rPr lang="es-ES" sz="18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s-ES" sz="18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s-ES" sz="1800" i="1" dirty="0" err="1">
                <a:solidFill>
                  <a:srgbClr val="8DDAF8"/>
                </a:solidFill>
                <a:latin typeface="Courier New" panose="02070309020205020404" pitchFamily="49" charset="0"/>
              </a:rPr>
              <a:t>ds</a:t>
            </a:r>
            <a:r>
              <a:rPr lang="es-ES" sz="1800" i="1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s-ES" sz="1800" i="1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s-ES" sz="1800" i="1" dirty="0" err="1">
                <a:solidFill>
                  <a:srgbClr val="80F2F6"/>
                </a:solidFill>
                <a:latin typeface="Courier New" panose="02070309020205020404" pitchFamily="49" charset="0"/>
              </a:rPr>
              <a:t>DataSource</a:t>
            </a:r>
            <a:r>
              <a:rPr lang="es-ES" sz="1800" i="1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s-ES" sz="1800" i="1" dirty="0" err="1">
                <a:solidFill>
                  <a:srgbClr val="F3EC79"/>
                </a:solidFill>
                <a:latin typeface="Courier New" panose="02070309020205020404" pitchFamily="49" charset="0"/>
              </a:rPr>
              <a:t>ctx</a:t>
            </a:r>
            <a:r>
              <a:rPr lang="es-ES" sz="1800" i="1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s-ES" sz="1800" i="1" dirty="0" err="1">
                <a:solidFill>
                  <a:srgbClr val="80F6A7"/>
                </a:solidFill>
                <a:latin typeface="Courier New" panose="02070309020205020404" pitchFamily="49" charset="0"/>
              </a:rPr>
              <a:t>lookup</a:t>
            </a:r>
            <a:r>
              <a:rPr lang="es-ES" sz="1800" i="1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s-ES" sz="1800" i="1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es-ES" sz="1800" i="1" dirty="0" err="1">
                <a:solidFill>
                  <a:srgbClr val="17C6A3"/>
                </a:solidFill>
                <a:latin typeface="Courier New" panose="02070309020205020404" pitchFamily="49" charset="0"/>
              </a:rPr>
              <a:t>java:comp</a:t>
            </a:r>
            <a:r>
              <a:rPr lang="es-ES" sz="1800" i="1" dirty="0">
                <a:solidFill>
                  <a:srgbClr val="17C6A3"/>
                </a:solidFill>
                <a:latin typeface="Courier New" panose="02070309020205020404" pitchFamily="49" charset="0"/>
              </a:rPr>
              <a:t>/</a:t>
            </a:r>
            <a:r>
              <a:rPr lang="es-ES" sz="1800" i="1" dirty="0" err="1">
                <a:solidFill>
                  <a:srgbClr val="17C6A3"/>
                </a:solidFill>
                <a:latin typeface="Courier New" panose="02070309020205020404" pitchFamily="49" charset="0"/>
              </a:rPr>
              <a:t>env</a:t>
            </a:r>
            <a:r>
              <a:rPr lang="es-ES" sz="1800" i="1" dirty="0">
                <a:solidFill>
                  <a:srgbClr val="17C6A3"/>
                </a:solidFill>
                <a:latin typeface="Courier New" panose="02070309020205020404" pitchFamily="49" charset="0"/>
              </a:rPr>
              <a:t>/</a:t>
            </a:r>
            <a:r>
              <a:rPr lang="es-ES" sz="1800" i="1" dirty="0" err="1">
                <a:solidFill>
                  <a:srgbClr val="17C6A3"/>
                </a:solidFill>
                <a:latin typeface="Courier New" panose="02070309020205020404" pitchFamily="49" charset="0"/>
              </a:rPr>
              <a:t>refcontactos</a:t>
            </a:r>
            <a:r>
              <a:rPr lang="es-ES" sz="1800" i="1" dirty="0">
                <a:solidFill>
                  <a:srgbClr val="17C6A3"/>
                </a:solidFill>
                <a:latin typeface="Courier New" panose="02070309020205020404" pitchFamily="49" charset="0"/>
              </a:rPr>
              <a:t>"</a:t>
            </a:r>
            <a:r>
              <a:rPr lang="es-ES" sz="1800" i="1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s-ES" sz="1800" i="1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s-ES" sz="1800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r>
              <a:rPr lang="es-ES" sz="1800" dirty="0">
                <a:solidFill>
                  <a:srgbClr val="CC6C1D"/>
                </a:solidFill>
                <a:latin typeface="Courier New" panose="02070309020205020404" pitchFamily="49" charset="0"/>
              </a:rPr>
              <a:t>catch</a:t>
            </a:r>
            <a:r>
              <a:rPr lang="es-ES" sz="18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s-ES" sz="1800" dirty="0" err="1">
                <a:solidFill>
                  <a:srgbClr val="1290C3"/>
                </a:solidFill>
                <a:latin typeface="Courier New" panose="02070309020205020404" pitchFamily="49" charset="0"/>
              </a:rPr>
              <a:t>NamingException</a:t>
            </a:r>
            <a:r>
              <a:rPr lang="es-ES" sz="18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s-ES" sz="1800" dirty="0">
                <a:solidFill>
                  <a:srgbClr val="F2F200"/>
                </a:solidFill>
                <a:latin typeface="Courier New" panose="02070309020205020404" pitchFamily="49" charset="0"/>
              </a:rPr>
              <a:t>ex</a:t>
            </a:r>
            <a:r>
              <a:rPr lang="es-ES" sz="1800" dirty="0">
                <a:solidFill>
                  <a:srgbClr val="F9FAF4"/>
                </a:solidFill>
                <a:latin typeface="Courier New" panose="02070309020205020404" pitchFamily="49" charset="0"/>
              </a:rPr>
              <a:t>){</a:t>
            </a:r>
          </a:p>
          <a:p>
            <a:pPr algn="l"/>
            <a:r>
              <a:rPr lang="es-ES" sz="1800" dirty="0" err="1">
                <a:solidFill>
                  <a:srgbClr val="F3EC79"/>
                </a:solidFill>
                <a:latin typeface="Courier New" panose="02070309020205020404" pitchFamily="49" charset="0"/>
              </a:rPr>
              <a:t>ex</a:t>
            </a:r>
            <a:r>
              <a:rPr lang="es-ES" sz="1800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s-ES" sz="1800" dirty="0" err="1">
                <a:solidFill>
                  <a:srgbClr val="A7EC21"/>
                </a:solidFill>
                <a:latin typeface="Courier New" panose="02070309020205020404" pitchFamily="49" charset="0"/>
              </a:rPr>
              <a:t>printStackTrace</a:t>
            </a:r>
            <a:r>
              <a:rPr lang="es-ES" sz="18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s-ES" sz="18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s-ES" sz="1800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s-ES" sz="1800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9F51A2B-A6FE-4DD0-8E56-C62A9E8D0315}"/>
              </a:ext>
            </a:extLst>
          </p:cNvPr>
          <p:cNvSpPr txBox="1"/>
          <p:nvPr/>
        </p:nvSpPr>
        <p:spPr>
          <a:xfrm>
            <a:off x="1872762" y="4572000"/>
            <a:ext cx="844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C6C1D"/>
                </a:solidFill>
                <a:latin typeface="Courier New" panose="02070309020205020404" pitchFamily="49" charset="0"/>
              </a:rPr>
              <a:t>try</a:t>
            </a:r>
            <a:r>
              <a:rPr lang="en-US" sz="18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F2F6"/>
                </a:solidFill>
                <a:latin typeface="Courier New" panose="02070309020205020404" pitchFamily="49" charset="0"/>
              </a:rPr>
              <a:t>Connection</a:t>
            </a:r>
            <a:r>
              <a:rPr lang="en-US" sz="18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2F200"/>
                </a:solidFill>
                <a:latin typeface="Courier New" panose="02070309020205020404" pitchFamily="49" charset="0"/>
              </a:rPr>
              <a:t>con</a:t>
            </a:r>
            <a:r>
              <a:rPr lang="en-US" sz="18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800" i="1" dirty="0" err="1">
                <a:solidFill>
                  <a:srgbClr val="8DDAF8"/>
                </a:solidFill>
                <a:latin typeface="Courier New" panose="02070309020205020404" pitchFamily="49" charset="0"/>
              </a:rPr>
              <a:t>ds</a:t>
            </a:r>
            <a:r>
              <a:rPr lang="en-US" sz="1800" i="1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sz="1800" i="1" dirty="0" err="1">
                <a:solidFill>
                  <a:srgbClr val="80F6A7"/>
                </a:solidFill>
                <a:latin typeface="Courier New" panose="02070309020205020404" pitchFamily="49" charset="0"/>
              </a:rPr>
              <a:t>getConnection</a:t>
            </a:r>
            <a:r>
              <a:rPr lang="en-US" sz="1800" i="1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sz="1800" i="1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r>
              <a:rPr lang="en-US" sz="1800" i="1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sz="1800" i="1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800" i="1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s-E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27329142-9E5A-48D3-BDBB-D7C6C0249421}"/>
              </a:ext>
            </a:extLst>
          </p:cNvPr>
          <p:cNvSpPr/>
          <p:nvPr/>
        </p:nvSpPr>
        <p:spPr>
          <a:xfrm>
            <a:off x="7376746" y="2444262"/>
            <a:ext cx="1714500" cy="580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9640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222</Words>
  <Application>Microsoft Office PowerPoint</Application>
  <PresentationFormat>Panorámica</PresentationFormat>
  <Paragraphs>22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Courier New</vt:lpstr>
      <vt:lpstr>Wingdings 3</vt:lpstr>
      <vt:lpstr>Ion</vt:lpstr>
      <vt:lpstr>Data Sources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Sources </dc:title>
  <dc:creator>Sergio Santana</dc:creator>
  <cp:lastModifiedBy>Sergio Santana</cp:lastModifiedBy>
  <cp:revision>1</cp:revision>
  <dcterms:created xsi:type="dcterms:W3CDTF">2023-09-06T22:22:31Z</dcterms:created>
  <dcterms:modified xsi:type="dcterms:W3CDTF">2023-09-06T22:29:20Z</dcterms:modified>
</cp:coreProperties>
</file>