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7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1DFB-2A17-4FE6-8B2E-E43F60FDFBE0}" type="datetimeFigureOut">
              <a:rPr lang="es-ES" smtClean="0"/>
              <a:t>30/08/2023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DF25CF1-3689-4F03-8C2F-FBD5E329AA30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04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1DFB-2A17-4FE6-8B2E-E43F60FDFBE0}" type="datetimeFigureOut">
              <a:rPr lang="es-ES" smtClean="0"/>
              <a:t>30/08/2023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5CF1-3689-4F03-8C2F-FBD5E329AA30}" type="slidenum">
              <a:rPr lang="es-ES" smtClean="0"/>
              <a:t>‹Nº›</a:t>
            </a:fld>
            <a:endParaRPr lang="es-E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003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1DFB-2A17-4FE6-8B2E-E43F60FDFBE0}" type="datetimeFigureOut">
              <a:rPr lang="es-ES" smtClean="0"/>
              <a:t>30/08/2023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5CF1-3689-4F03-8C2F-FBD5E329AA30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02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1DFB-2A17-4FE6-8B2E-E43F60FDFBE0}" type="datetimeFigureOut">
              <a:rPr lang="es-ES" smtClean="0"/>
              <a:t>30/08/2023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5CF1-3689-4F03-8C2F-FBD5E329AA30}" type="slidenum">
              <a:rPr lang="es-ES" smtClean="0"/>
              <a:t>‹Nº›</a:t>
            </a:fld>
            <a:endParaRPr lang="es-E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41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1DFB-2A17-4FE6-8B2E-E43F60FDFBE0}" type="datetimeFigureOut">
              <a:rPr lang="es-ES" smtClean="0"/>
              <a:t>30/08/2023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5CF1-3689-4F03-8C2F-FBD5E329AA30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859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1DFB-2A17-4FE6-8B2E-E43F60FDFBE0}" type="datetimeFigureOut">
              <a:rPr lang="es-ES" smtClean="0"/>
              <a:t>30/08/2023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5CF1-3689-4F03-8C2F-FBD5E329AA30}" type="slidenum">
              <a:rPr lang="es-ES" smtClean="0"/>
              <a:t>‹Nº›</a:t>
            </a:fld>
            <a:endParaRPr lang="es-E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281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1DFB-2A17-4FE6-8B2E-E43F60FDFBE0}" type="datetimeFigureOut">
              <a:rPr lang="es-ES" smtClean="0"/>
              <a:t>30/08/2023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5CF1-3689-4F03-8C2F-FBD5E329AA30}" type="slidenum">
              <a:rPr lang="es-ES" smtClean="0"/>
              <a:t>‹Nº›</a:t>
            </a:fld>
            <a:endParaRPr lang="es-E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50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1DFB-2A17-4FE6-8B2E-E43F60FDFBE0}" type="datetimeFigureOut">
              <a:rPr lang="es-ES" smtClean="0"/>
              <a:t>30/08/2023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5CF1-3689-4F03-8C2F-FBD5E329AA30}" type="slidenum">
              <a:rPr lang="es-ES" smtClean="0"/>
              <a:t>‹Nº›</a:t>
            </a:fld>
            <a:endParaRPr lang="es-E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22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1DFB-2A17-4FE6-8B2E-E43F60FDFBE0}" type="datetimeFigureOut">
              <a:rPr lang="es-ES" smtClean="0"/>
              <a:t>30/08/2023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5CF1-3689-4F03-8C2F-FBD5E329AA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7759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1DFB-2A17-4FE6-8B2E-E43F60FDFBE0}" type="datetimeFigureOut">
              <a:rPr lang="es-ES" smtClean="0"/>
              <a:t>30/08/2023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5CF1-3689-4F03-8C2F-FBD5E329AA30}" type="slidenum">
              <a:rPr lang="es-ES" smtClean="0"/>
              <a:t>‹Nº›</a:t>
            </a:fld>
            <a:endParaRPr lang="es-E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590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0421DFB-2A17-4FE6-8B2E-E43F60FDFBE0}" type="datetimeFigureOut">
              <a:rPr lang="es-ES" smtClean="0"/>
              <a:t>30/08/2023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5CF1-3689-4F03-8C2F-FBD5E329AA30}" type="slidenum">
              <a:rPr lang="es-ES" smtClean="0"/>
              <a:t>‹Nº›</a:t>
            </a:fld>
            <a:endParaRPr lang="es-E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885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21DFB-2A17-4FE6-8B2E-E43F60FDFBE0}" type="datetimeFigureOut">
              <a:rPr lang="es-ES" smtClean="0"/>
              <a:t>30/08/2023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DF25CF1-3689-4F03-8C2F-FBD5E329AA30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72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mvnrepository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5D2A8D-04C9-4BCB-9E57-AD312AA22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Maven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A5142E-2682-4EF6-A951-9EAB8E76F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Sobre el proyecto -&gt; </a:t>
            </a:r>
            <a:r>
              <a:rPr lang="es-ES" dirty="0" err="1"/>
              <a:t>Properties</a:t>
            </a:r>
            <a:r>
              <a:rPr lang="es-ES" dirty="0"/>
              <a:t> -&gt; </a:t>
            </a:r>
            <a:r>
              <a:rPr lang="es-ES" dirty="0" err="1"/>
              <a:t>Convert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Maven Project</a:t>
            </a:r>
          </a:p>
          <a:p>
            <a:r>
              <a:rPr lang="es-ES" dirty="0"/>
              <a:t>Abrir el pom.xml</a:t>
            </a:r>
          </a:p>
          <a:p>
            <a:r>
              <a:rPr lang="es-ES" dirty="0"/>
              <a:t>Añadir &lt;</a:t>
            </a:r>
            <a:r>
              <a:rPr lang="es-ES" dirty="0" err="1"/>
              <a:t>dependencies</a:t>
            </a:r>
            <a:r>
              <a:rPr lang="es-ES" dirty="0"/>
              <a:t>&gt;</a:t>
            </a:r>
          </a:p>
          <a:p>
            <a:r>
              <a:rPr lang="es-ES" dirty="0"/>
              <a:t>Visitar la página Maven </a:t>
            </a:r>
            <a:r>
              <a:rPr lang="es-ES" dirty="0" err="1"/>
              <a:t>Repository</a:t>
            </a:r>
            <a:r>
              <a:rPr lang="es-ES" dirty="0"/>
              <a:t>: </a:t>
            </a:r>
            <a:r>
              <a:rPr lang="es-ES" dirty="0" err="1">
                <a:hlinkClick r:id="rId2"/>
              </a:rPr>
              <a:t>mvnrepository</a:t>
            </a:r>
            <a:endParaRPr lang="es-ES" dirty="0"/>
          </a:p>
          <a:p>
            <a:r>
              <a:rPr lang="es-ES" dirty="0"/>
              <a:t>Buscar la librería:</a:t>
            </a:r>
          </a:p>
          <a:p>
            <a:r>
              <a:rPr lang="es-ES" dirty="0"/>
              <a:t>Ejemplo: </a:t>
            </a:r>
            <a:r>
              <a:rPr lang="es-ES" dirty="0" err="1"/>
              <a:t>mysql</a:t>
            </a:r>
            <a:r>
              <a:rPr lang="es-ES" dirty="0"/>
              <a:t> </a:t>
            </a:r>
            <a:r>
              <a:rPr lang="es-ES" dirty="0" err="1"/>
              <a:t>connector</a:t>
            </a:r>
            <a:r>
              <a:rPr lang="es-ES" dirty="0"/>
              <a:t>, </a:t>
            </a:r>
            <a:r>
              <a:rPr lang="es-ES" dirty="0" err="1"/>
              <a:t>lombok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9994600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</TotalTime>
  <Words>37</Words>
  <Application>Microsoft Office PowerPoint</Application>
  <PresentationFormat>Panorámica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Galería</vt:lpstr>
      <vt:lpstr>Maven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</dc:title>
  <dc:creator>Sergio Santana</dc:creator>
  <cp:lastModifiedBy>Sergio Santana</cp:lastModifiedBy>
  <cp:revision>3</cp:revision>
  <dcterms:created xsi:type="dcterms:W3CDTF">2023-08-30T22:15:18Z</dcterms:created>
  <dcterms:modified xsi:type="dcterms:W3CDTF">2023-08-30T22:18:55Z</dcterms:modified>
</cp:coreProperties>
</file>