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09/03/2022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¿Qué es Java EE?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411510"/>
            <a:ext cx="878497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Distribución de aplicaciones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31590"/>
            <a:ext cx="2808312" cy="331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 redondeado"/>
          <p:cNvSpPr/>
          <p:nvPr/>
        </p:nvSpPr>
        <p:spPr>
          <a:xfrm>
            <a:off x="5796136" y="2139702"/>
            <a:ext cx="2808312" cy="1584176"/>
          </a:xfrm>
          <a:prstGeom prst="roundRect">
            <a:avLst/>
          </a:prstGeom>
          <a:noFill/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85167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ear</a:t>
            </a:r>
            <a:endParaRPr lang="es-ES" sz="1200" dirty="0"/>
          </a:p>
        </p:txBody>
      </p:sp>
      <p:sp>
        <p:nvSpPr>
          <p:cNvPr id="6" name="5 Rectángulo"/>
          <p:cNvSpPr/>
          <p:nvPr/>
        </p:nvSpPr>
        <p:spPr>
          <a:xfrm>
            <a:off x="5940152" y="2643758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940152" y="24277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war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7452320" y="2427734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452320" y="22117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jar</a:t>
            </a:r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7452320" y="3147814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452320" y="293179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jar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aplicaciones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basan en estructura de tres capas, donde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reside en un servidor (capa intermedia) al que los clientes navegadores acceden vía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139702"/>
            <a:ext cx="4510062" cy="24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5400000">
            <a:off x="5214942" y="228599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715008" y="19288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403648" y="2499742"/>
            <a:ext cx="668022" cy="286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39552" y="21397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9" name="8 Abrir llave"/>
          <p:cNvSpPr/>
          <p:nvPr/>
        </p:nvSpPr>
        <p:spPr>
          <a:xfrm>
            <a:off x="6948264" y="1851670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308304" y="1851670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 EE</a:t>
            </a:r>
          </a:p>
          <a:p>
            <a:r>
              <a:rPr lang="es-ES" dirty="0" err="1" smtClean="0"/>
              <a:t>Node</a:t>
            </a:r>
            <a:r>
              <a:rPr lang="es-ES" dirty="0" smtClean="0"/>
              <a:t> JS</a:t>
            </a:r>
          </a:p>
          <a:p>
            <a:r>
              <a:rPr lang="es-ES" dirty="0" smtClean="0"/>
              <a:t>PHP</a:t>
            </a:r>
          </a:p>
          <a:p>
            <a:r>
              <a:rPr lang="es-ES" dirty="0" smtClean="0"/>
              <a:t>DJANGO</a:t>
            </a:r>
          </a:p>
          <a:p>
            <a:r>
              <a:rPr lang="es-ES" dirty="0" smtClean="0"/>
              <a:t>ASP.NET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7504" y="2558177"/>
            <a:ext cx="1296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+</a:t>
            </a:r>
          </a:p>
          <a:p>
            <a:r>
              <a:rPr lang="es-ES" dirty="0" err="1" smtClean="0"/>
              <a:t>Jquery</a:t>
            </a:r>
            <a:endParaRPr lang="es-ES" dirty="0" smtClean="0"/>
          </a:p>
          <a:p>
            <a:r>
              <a:rPr lang="es-ES" dirty="0" smtClean="0"/>
              <a:t>+</a:t>
            </a:r>
          </a:p>
          <a:p>
            <a:r>
              <a:rPr lang="es-ES" dirty="0" smtClean="0"/>
              <a:t>Angular</a:t>
            </a:r>
          </a:p>
          <a:p>
            <a:r>
              <a:rPr lang="es-ES" dirty="0" smtClean="0"/>
              <a:t>+</a:t>
            </a:r>
          </a:p>
          <a:p>
            <a:r>
              <a:rPr lang="es-ES" dirty="0" err="1" smtClean="0"/>
              <a:t>React</a:t>
            </a:r>
            <a:endParaRPr lang="es-ES" dirty="0" smtClean="0"/>
          </a:p>
          <a:p>
            <a:r>
              <a:rPr lang="es-ES" dirty="0" smtClean="0"/>
              <a:t>+</a:t>
            </a:r>
          </a:p>
          <a:p>
            <a:r>
              <a:rPr lang="es-ES" dirty="0" smtClean="0"/>
              <a:t>VUE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Interacción cliente-servidor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una arquitectura Web, el navegador cliente se comunica con la capa intermedia utilizando el protocolo HTTP. HTTP es un protocolo basado en un mecanismo petición-respuesta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6"/>
            <a:ext cx="4726086" cy="28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714876" y="2143122"/>
            <a:ext cx="3786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URL:</a:t>
            </a:r>
          </a:p>
          <a:p>
            <a:r>
              <a:rPr lang="es-ES" sz="1400" dirty="0" smtClean="0"/>
              <a:t>http://servidor:puerto/app/recurso</a:t>
            </a:r>
          </a:p>
          <a:p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357554" y="4143386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857884" y="400051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HTML+CSS+JavaScript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rot="5400000" flipH="1" flipV="1">
            <a:off x="6771033" y="28209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715140" y="307181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context</a:t>
            </a:r>
            <a:r>
              <a:rPr lang="es-ES" sz="1000" dirty="0" smtClean="0"/>
              <a:t> </a:t>
            </a:r>
            <a:r>
              <a:rPr lang="es-ES" sz="1000" dirty="0" err="1" smtClean="0"/>
              <a:t>root</a:t>
            </a:r>
            <a:endParaRPr lang="es-ES" sz="1000" dirty="0" smtClean="0"/>
          </a:p>
          <a:p>
            <a:r>
              <a:rPr lang="es-ES" sz="1000" dirty="0" smtClean="0"/>
              <a:t>(dirección de la </a:t>
            </a:r>
            <a:r>
              <a:rPr lang="es-ES" sz="1000" dirty="0" err="1" smtClean="0"/>
              <a:t>app</a:t>
            </a:r>
            <a:r>
              <a:rPr lang="es-ES" sz="1000" dirty="0" smtClean="0"/>
              <a:t>)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Java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Conjunto de librerías y especificaciones para la creación de aplicaciones Web utilizando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627784" y="185167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97282" y="18825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2">
                    <a:lumMod val="75000"/>
                  </a:schemeClr>
                </a:solidFill>
              </a:rPr>
              <a:t>Java SE</a:t>
            </a:r>
            <a:endParaRPr lang="es-E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627784" y="2571750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97282" y="2602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Java EE</a:t>
            </a:r>
            <a:endParaRPr lang="es-ES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627784" y="329183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97282" y="3322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2">
                    <a:lumMod val="75000"/>
                  </a:schemeClr>
                </a:solidFill>
              </a:rPr>
              <a:t>Java ME</a:t>
            </a:r>
            <a:endParaRPr lang="es-E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Tecnologías Java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Componentes. Bloques funcionales que forman la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Objetos para la gestión de peticiones que llegan a la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Server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(JSP). Archivos de texto que combinan HTML y bloques Java para la generación dinámica de respuestas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Enterprise Java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(EJB). Implementación de la lógica de negocio de la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Página HTML estáticas.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Servicios.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realizar diferentes tareas desde un componente, como acceso a datos,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transaccionalidad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Contenedores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Proporcionan todo lo necesario para que los componentes de la aplicación puedan ejecutarse.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Forman parte de los servidores de aplicaciones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95686"/>
            <a:ext cx="3552626" cy="273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Servidores de aplicaciones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aplicaciones Java EE se ejecutan sobre un servidor de aplicaciones que gestiona el ciclo de vida de las mismas.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000246"/>
            <a:ext cx="2506017" cy="206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6241864" y="2216270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097848" y="2618701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WildFly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169856" y="3008358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Tomcat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421943" y="3368398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WebSphere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79512" y="2283718"/>
            <a:ext cx="22145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tecnologías:</a:t>
            </a:r>
          </a:p>
          <a:p>
            <a:r>
              <a:rPr lang="es-ES" sz="1200" dirty="0" smtClean="0"/>
              <a:t>-PHP</a:t>
            </a:r>
          </a:p>
          <a:p>
            <a:r>
              <a:rPr lang="es-ES" sz="1200" dirty="0" smtClean="0"/>
              <a:t>-ASP.NET</a:t>
            </a:r>
          </a:p>
          <a:p>
            <a:r>
              <a:rPr lang="es-ES" sz="1200" dirty="0" smtClean="0"/>
              <a:t>-Node.js (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)</a:t>
            </a:r>
          </a:p>
          <a:p>
            <a:r>
              <a:rPr lang="es-ES" sz="1200" dirty="0" smtClean="0"/>
              <a:t>-Django(</a:t>
            </a:r>
            <a:r>
              <a:rPr lang="es-ES" sz="1200" dirty="0" err="1" smtClean="0"/>
              <a:t>Python</a:t>
            </a:r>
            <a:r>
              <a:rPr lang="es-ES" sz="1200" dirty="0" smtClean="0"/>
              <a:t>)</a:t>
            </a:r>
          </a:p>
          <a:p>
            <a:r>
              <a:rPr lang="es-ES" sz="1200" dirty="0" smtClean="0"/>
              <a:t>-CGI (C++,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 el diálogo HTTP con el cliente.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7 Rectángulo redondeado"/>
          <p:cNvSpPr/>
          <p:nvPr/>
        </p:nvSpPr>
        <p:spPr>
          <a:xfrm>
            <a:off x="5364088" y="1876382"/>
            <a:ext cx="1872208" cy="5636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8 CuadroTexto"/>
          <p:cNvSpPr txBox="1"/>
          <p:nvPr/>
        </p:nvSpPr>
        <p:spPr>
          <a:xfrm>
            <a:off x="5148064" y="1976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APP Java EE</a:t>
            </a:r>
            <a:endParaRPr lang="es-ES" dirty="0"/>
          </a:p>
        </p:txBody>
      </p:sp>
      <p:sp>
        <p:nvSpPr>
          <p:cNvPr id="19" name="9 Rectángulo redondeado"/>
          <p:cNvSpPr/>
          <p:nvPr/>
        </p:nvSpPr>
        <p:spPr>
          <a:xfrm>
            <a:off x="2987824" y="2553747"/>
            <a:ext cx="1944216" cy="594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10 CuadroTexto"/>
          <p:cNvSpPr txBox="1"/>
          <p:nvPr/>
        </p:nvSpPr>
        <p:spPr>
          <a:xfrm>
            <a:off x="2627784" y="2553748"/>
            <a:ext cx="266429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Servidor</a:t>
            </a:r>
          </a:p>
          <a:p>
            <a:pPr algn="ctr"/>
            <a:r>
              <a:rPr lang="es-ES" dirty="0" smtClean="0"/>
              <a:t> Web</a:t>
            </a:r>
            <a:endParaRPr lang="es-ES" dirty="0"/>
          </a:p>
        </p:txBody>
      </p:sp>
      <p:sp>
        <p:nvSpPr>
          <p:cNvPr id="21" name="11 Rectángulo redondeado"/>
          <p:cNvSpPr/>
          <p:nvPr/>
        </p:nvSpPr>
        <p:spPr>
          <a:xfrm>
            <a:off x="5220072" y="2499742"/>
            <a:ext cx="2160240" cy="635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12 CuadroTexto"/>
          <p:cNvSpPr txBox="1"/>
          <p:nvPr/>
        </p:nvSpPr>
        <p:spPr>
          <a:xfrm>
            <a:off x="5226250" y="25182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Servidor de aplicaciones</a:t>
            </a:r>
            <a:endParaRPr lang="es-ES" dirty="0"/>
          </a:p>
        </p:txBody>
      </p:sp>
      <p:sp>
        <p:nvSpPr>
          <p:cNvPr id="23" name="13 Nube"/>
          <p:cNvSpPr/>
          <p:nvPr/>
        </p:nvSpPr>
        <p:spPr>
          <a:xfrm>
            <a:off x="1691680" y="2715766"/>
            <a:ext cx="792088" cy="4098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4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9742"/>
            <a:ext cx="936104" cy="701824"/>
          </a:xfrm>
          <a:prstGeom prst="rect">
            <a:avLst/>
          </a:prstGeom>
          <a:noFill/>
        </p:spPr>
      </p:pic>
      <p:cxnSp>
        <p:nvCxnSpPr>
          <p:cNvPr id="25" name="16 Conector recto de flecha"/>
          <p:cNvCxnSpPr/>
          <p:nvPr/>
        </p:nvCxnSpPr>
        <p:spPr>
          <a:xfrm>
            <a:off x="1187624" y="285978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6 Conector recto de flecha"/>
          <p:cNvCxnSpPr/>
          <p:nvPr/>
        </p:nvCxnSpPr>
        <p:spPr>
          <a:xfrm flipH="1">
            <a:off x="1187624" y="307580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4962930" y="2787774"/>
            <a:ext cx="216024" cy="72008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3786182" y="3571882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14744" y="4071948"/>
            <a:ext cx="33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Apache Web Server</a:t>
            </a:r>
          </a:p>
          <a:p>
            <a:r>
              <a:rPr lang="es-ES" dirty="0" smtClean="0"/>
              <a:t>IIS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Aplicación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60" y="91556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 carpetas y directorios siguiendo la especificación Java 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0779007" flipH="1">
            <a:off x="1075961" y="1751443"/>
            <a:ext cx="1319479" cy="62419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99592" y="1822053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/>
              <a:t>Directorio </a:t>
            </a:r>
            <a:r>
              <a:rPr lang="es-ES" sz="1400" b="1" dirty="0" err="1" smtClean="0"/>
              <a:t>raiz</a:t>
            </a:r>
            <a:endParaRPr lang="es-ES" sz="1400" b="1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19808" y="2386781"/>
            <a:ext cx="0" cy="322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19808" y="2686149"/>
            <a:ext cx="6899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779007" flipH="1">
            <a:off x="2397468" y="2475858"/>
            <a:ext cx="1222412" cy="5709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779007" flipH="1">
            <a:off x="3341392" y="4209223"/>
            <a:ext cx="862404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08623" y="2677746"/>
            <a:ext cx="1440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/>
              <a:t>WEB-INF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83193" y="4270634"/>
            <a:ext cx="9337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err="1" smtClean="0"/>
              <a:t>lib</a:t>
            </a:r>
            <a:endParaRPr lang="es-ES" sz="1400" b="1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411960" y="3406229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 smtClean="0"/>
              <a:t>Clases (</a:t>
            </a:r>
            <a:r>
              <a:rPr lang="es-ES" sz="1200" i="1" dirty="0" err="1" smtClean="0"/>
              <a:t>servlets</a:t>
            </a:r>
            <a:r>
              <a:rPr lang="es-ES" sz="1200" i="1" dirty="0" smtClean="0"/>
              <a:t>, </a:t>
            </a:r>
            <a:r>
              <a:rPr lang="es-ES" sz="1200" i="1" dirty="0" err="1" smtClean="0"/>
              <a:t>EJBs</a:t>
            </a:r>
            <a:r>
              <a:rPr lang="es-ES" sz="1200" i="1" dirty="0" smtClean="0"/>
              <a:t>, otras clases)</a:t>
            </a:r>
            <a:endParaRPr lang="es-ES" sz="1200" i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539752" y="1905094"/>
            <a:ext cx="274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200" i="1" dirty="0" smtClean="0"/>
              <a:t>Páginas HTML, JSP, imágenes</a:t>
            </a:r>
            <a:endParaRPr lang="es-ES" sz="1200" i="1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977018" y="3078946"/>
            <a:ext cx="0" cy="128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77018" y="4364056"/>
            <a:ext cx="331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91880" y="2614141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/>
              <a:t>web.xml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779007" flipH="1">
            <a:off x="3310862" y="3415601"/>
            <a:ext cx="1036941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331840" y="3478237"/>
            <a:ext cx="1389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 </a:t>
            </a:r>
            <a:r>
              <a:rPr lang="es-ES" sz="1400" b="1" dirty="0" err="1"/>
              <a:t>classes</a:t>
            </a:r>
            <a:endParaRPr lang="es-ES" sz="1400" b="1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2974422" y="3557587"/>
            <a:ext cx="334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67944" y="4270325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 smtClean="0"/>
              <a:t>Librerías adicionales</a:t>
            </a:r>
            <a:endParaRPr lang="es-ES" sz="1200" i="1" dirty="0"/>
          </a:p>
        </p:txBody>
      </p:sp>
      <p:cxnSp>
        <p:nvCxnSpPr>
          <p:cNvPr id="24" name="23 Conector recto de flecha"/>
          <p:cNvCxnSpPr/>
          <p:nvPr/>
        </p:nvCxnSpPr>
        <p:spPr>
          <a:xfrm rot="10800000" flipV="1">
            <a:off x="4500562" y="2285998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786446" y="192880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Archivo de configuración de la aplicación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16233</TotalTime>
  <Words>363</Words>
  <Application>Microsoft Office PowerPoint</Application>
  <PresentationFormat>Presentación en pantalla (16:9)</PresentationFormat>
  <Paragraphs>95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¿Qué es Java EE?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117</cp:revision>
  <dcterms:created xsi:type="dcterms:W3CDTF">2016-05-07T10:27:15Z</dcterms:created>
  <dcterms:modified xsi:type="dcterms:W3CDTF">2022-03-09T09:03:02Z</dcterms:modified>
</cp:coreProperties>
</file>