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432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22/09/2020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Recogida de parámetros desde un </a:t>
            </a:r>
            <a:r>
              <a:rPr lang="es-ES" dirty="0" err="1" smtClean="0"/>
              <a:t>servlet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Formulario HTML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Recoge los datos de usuario a través de controles gráficos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 con la etiqueta &lt;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form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&gt;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63688" y="3003798"/>
            <a:ext cx="432048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action=“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</a:t>
            </a:r>
            <a:endParaRPr kumimoji="0" lang="es-E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3203848" y="2787774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979712" y="257175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Dirección asociada al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436096" y="2499742"/>
            <a:ext cx="17281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Método de envío HTTP</a:t>
            </a:r>
            <a:endParaRPr lang="es-ES" sz="1000" dirty="0"/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5148064" y="2715766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Controles gráficos HTML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generan con etiquetas especiales: input,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select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textarea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Mediante atributo </a:t>
            </a:r>
            <a:r>
              <a:rPr kumimoji="0" lang="es-ES" sz="2000" b="1" i="1" u="none" strike="noStrike" kern="1200" cap="none" spc="0" normalizeH="0" noProof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name</a:t>
            </a:r>
            <a:r>
              <a:rPr kumimoji="0" lang="es-ES" sz="20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se indica el nombre del parámetro que será enviado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3568" y="2612980"/>
            <a:ext cx="410445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&lt;form action="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dir_servlet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 method="POST"&gt;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Código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type="text" name="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codigo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:&lt;input type="number" name="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unidades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"/&gt;&lt;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br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   &lt;input type="submit" value="</a:t>
            </a:r>
            <a:r>
              <a:rPr lang="en-US" sz="12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Enviar</a:t>
            </a: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"/&gt;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&lt;/form&gt;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Flecha derecha"/>
          <p:cNvSpPr/>
          <p:nvPr/>
        </p:nvSpPr>
        <p:spPr>
          <a:xfrm rot="1420983">
            <a:off x="1610411" y="3834966"/>
            <a:ext cx="576064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Flecha derecha"/>
          <p:cNvSpPr/>
          <p:nvPr/>
        </p:nvSpPr>
        <p:spPr>
          <a:xfrm rot="21124449">
            <a:off x="5229059" y="4045393"/>
            <a:ext cx="571302" cy="169908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444208" y="357476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17 Conector recto"/>
          <p:cNvCxnSpPr/>
          <p:nvPr/>
        </p:nvCxnSpPr>
        <p:spPr>
          <a:xfrm>
            <a:off x="7164288" y="357476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444208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cabecera</a:t>
            </a:r>
            <a:endParaRPr lang="es-ES" sz="900" dirty="0"/>
          </a:p>
        </p:txBody>
      </p:sp>
      <p:sp>
        <p:nvSpPr>
          <p:cNvPr id="20" name="19 CuadroTexto"/>
          <p:cNvSpPr txBox="1"/>
          <p:nvPr/>
        </p:nvSpPr>
        <p:spPr>
          <a:xfrm>
            <a:off x="7812360" y="3358744"/>
            <a:ext cx="72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cuerpo</a:t>
            </a:r>
            <a:endParaRPr lang="es-ES" sz="9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868144" y="357476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POST</a:t>
            </a:r>
            <a:endParaRPr lang="es-ES" sz="1200" dirty="0"/>
          </a:p>
        </p:txBody>
      </p:sp>
      <p:sp>
        <p:nvSpPr>
          <p:cNvPr id="22" name="21 CuadroTexto"/>
          <p:cNvSpPr txBox="1"/>
          <p:nvPr/>
        </p:nvSpPr>
        <p:spPr>
          <a:xfrm>
            <a:off x="7236296" y="3574768"/>
            <a:ext cx="16561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codigo</a:t>
            </a:r>
            <a:r>
              <a:rPr lang="es-ES" sz="900" dirty="0" smtClean="0"/>
              <a:t>=AB3&amp;unidades=4</a:t>
            </a:r>
            <a:endParaRPr lang="es-ES" sz="900" dirty="0"/>
          </a:p>
        </p:txBody>
      </p:sp>
      <p:sp>
        <p:nvSpPr>
          <p:cNvPr id="23" name="22 Rectángulo"/>
          <p:cNvSpPr/>
          <p:nvPr/>
        </p:nvSpPr>
        <p:spPr>
          <a:xfrm>
            <a:off x="6444208" y="4294848"/>
            <a:ext cx="2520280" cy="216024"/>
          </a:xfrm>
          <a:prstGeom prst="rect">
            <a:avLst/>
          </a:prstGeom>
          <a:noFill/>
          <a:ln w="127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23 Conector recto"/>
          <p:cNvCxnSpPr/>
          <p:nvPr/>
        </p:nvCxnSpPr>
        <p:spPr>
          <a:xfrm>
            <a:off x="7164288" y="4294848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5868144" y="4294848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GET</a:t>
            </a:r>
            <a:endParaRPr lang="es-ES" sz="12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6372200" y="4064016"/>
            <a:ext cx="2520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 smtClean="0"/>
              <a:t>dir_servlet?codigo</a:t>
            </a:r>
            <a:r>
              <a:rPr lang="es-ES" sz="900" dirty="0" smtClean="0"/>
              <a:t>=AB3&amp;unidades=4</a:t>
            </a:r>
            <a:endParaRPr lang="es-ES" sz="900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790792"/>
            <a:ext cx="2653655" cy="941198"/>
          </a:xfrm>
          <a:prstGeom prst="rect">
            <a:avLst/>
          </a:prstGeom>
          <a:noFill/>
          <a:ln w="6350" cmpd="sng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Recuperación de parámetros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633670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interfaz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dispone de los métodos: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getParameter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name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Devuelve el valor del parámetro a partir del nombre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[]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getParameterValues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name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). Devuelve un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array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 todos los valores de un parámetro.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195736" y="3003798"/>
            <a:ext cx="6048672" cy="193899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:	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protected</a:t>
            </a:r>
            <a:r>
              <a:rPr lang="es-ES" sz="1200" dirty="0" smtClean="0"/>
              <a:t> </a:t>
            </a:r>
            <a:r>
              <a:rPr lang="es-ES" sz="1200" dirty="0" err="1" smtClean="0"/>
              <a:t>void</a:t>
            </a:r>
            <a:r>
              <a:rPr lang="es-ES" sz="1200" dirty="0" smtClean="0"/>
              <a:t> </a:t>
            </a:r>
            <a:r>
              <a:rPr lang="es-ES" sz="1200" dirty="0" err="1" smtClean="0"/>
              <a:t>service</a:t>
            </a:r>
            <a:r>
              <a:rPr lang="es-ES" sz="1200" dirty="0" smtClean="0"/>
              <a:t>(</a:t>
            </a:r>
            <a:r>
              <a:rPr lang="es-ES" sz="1200" dirty="0" err="1" smtClean="0"/>
              <a:t>HttpServletRequest</a:t>
            </a:r>
            <a:r>
              <a:rPr lang="es-ES" sz="1200" dirty="0" smtClean="0"/>
              <a:t> </a:t>
            </a:r>
            <a:r>
              <a:rPr lang="es-ES" sz="1200" dirty="0" err="1" smtClean="0"/>
              <a:t>request</a:t>
            </a:r>
            <a:r>
              <a:rPr lang="es-ES" sz="1200" dirty="0" smtClean="0"/>
              <a:t>,</a:t>
            </a:r>
          </a:p>
          <a:p>
            <a:r>
              <a:rPr lang="es-ES" sz="1200" dirty="0" smtClean="0"/>
              <a:t> 	 	</a:t>
            </a:r>
            <a:r>
              <a:rPr lang="es-ES" sz="1200" dirty="0" err="1" smtClean="0"/>
              <a:t>HttpServletResponse</a:t>
            </a:r>
            <a:r>
              <a:rPr lang="es-ES" sz="1200" dirty="0" smtClean="0"/>
              <a:t> response)</a:t>
            </a:r>
          </a:p>
          <a:p>
            <a:r>
              <a:rPr lang="es-ES" sz="1200" dirty="0" smtClean="0"/>
              <a:t>		</a:t>
            </a:r>
            <a:r>
              <a:rPr lang="es-ES" sz="1200" dirty="0" err="1" smtClean="0"/>
              <a:t>throws</a:t>
            </a:r>
            <a:r>
              <a:rPr lang="es-ES" sz="1200" dirty="0" smtClean="0"/>
              <a:t> </a:t>
            </a:r>
            <a:r>
              <a:rPr lang="es-ES" sz="1200" dirty="0" err="1" smtClean="0"/>
              <a:t>ServletException</a:t>
            </a:r>
            <a:r>
              <a:rPr lang="es-ES" sz="1200" dirty="0" smtClean="0"/>
              <a:t>, </a:t>
            </a:r>
            <a:r>
              <a:rPr lang="es-ES" sz="1200" dirty="0" err="1" smtClean="0"/>
              <a:t>IOException</a:t>
            </a:r>
            <a:r>
              <a:rPr lang="es-ES" sz="1200" dirty="0" smtClean="0"/>
              <a:t> {</a:t>
            </a:r>
          </a:p>
          <a:p>
            <a:r>
              <a:rPr lang="es-ES" sz="1200" dirty="0" smtClean="0"/>
              <a:t>	</a:t>
            </a:r>
            <a:r>
              <a:rPr lang="es-ES" sz="1200" b="1" dirty="0" err="1" smtClean="0"/>
              <a:t>String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cod</a:t>
            </a:r>
            <a:r>
              <a:rPr lang="es-ES" sz="1200" b="1" dirty="0" smtClean="0"/>
              <a:t>=</a:t>
            </a:r>
            <a:r>
              <a:rPr lang="es-ES" sz="1200" b="1" dirty="0" err="1" smtClean="0"/>
              <a:t>request.getParameter</a:t>
            </a:r>
            <a:r>
              <a:rPr lang="es-ES" sz="1200" b="1" dirty="0" smtClean="0"/>
              <a:t>(“</a:t>
            </a:r>
            <a:r>
              <a:rPr lang="es-ES" sz="1200" b="1" dirty="0" err="1" smtClean="0"/>
              <a:t>codigo</a:t>
            </a:r>
            <a:r>
              <a:rPr lang="es-ES" sz="1200" b="1" dirty="0" smtClean="0"/>
              <a:t>”);</a:t>
            </a:r>
          </a:p>
          <a:p>
            <a:r>
              <a:rPr lang="es-ES" sz="1200" b="1" dirty="0" smtClean="0"/>
              <a:t>	</a:t>
            </a:r>
            <a:r>
              <a:rPr lang="es-ES" sz="1200" b="1" dirty="0" err="1" smtClean="0"/>
              <a:t>int</a:t>
            </a:r>
            <a:r>
              <a:rPr lang="es-ES" sz="1200" b="1" dirty="0" smtClean="0"/>
              <a:t> </a:t>
            </a:r>
            <a:r>
              <a:rPr lang="es-ES" sz="1200" b="1" dirty="0" err="1" smtClean="0"/>
              <a:t>unit</a:t>
            </a:r>
            <a:r>
              <a:rPr lang="es-ES" sz="1200" b="1" dirty="0" smtClean="0"/>
              <a:t>=</a:t>
            </a:r>
            <a:r>
              <a:rPr lang="es-ES" sz="1200" b="1" dirty="0" err="1" smtClean="0"/>
              <a:t>Integer.parseInt</a:t>
            </a:r>
            <a:r>
              <a:rPr lang="es-ES" sz="1200" b="1" dirty="0" smtClean="0"/>
              <a:t>(</a:t>
            </a:r>
            <a:r>
              <a:rPr lang="es-ES" sz="1200" b="1" dirty="0" err="1" smtClean="0"/>
              <a:t>request.getParameter</a:t>
            </a:r>
            <a:r>
              <a:rPr lang="es-ES" sz="1200" b="1" dirty="0" smtClean="0"/>
              <a:t>(“unidades”));</a:t>
            </a:r>
          </a:p>
          <a:p>
            <a:r>
              <a:rPr lang="es-ES" sz="1200" dirty="0" smtClean="0"/>
              <a:t>    } 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}</a:t>
            </a:r>
          </a:p>
          <a:p>
            <a:endParaRPr lang="es-ES" sz="1200" dirty="0"/>
          </a:p>
        </p:txBody>
      </p:sp>
      <p:sp>
        <p:nvSpPr>
          <p:cNvPr id="26" name="25 Llamada rectangular"/>
          <p:cNvSpPr/>
          <p:nvPr/>
        </p:nvSpPr>
        <p:spPr>
          <a:xfrm>
            <a:off x="6804248" y="1491630"/>
            <a:ext cx="2016224" cy="720080"/>
          </a:xfrm>
          <a:prstGeom prst="wedgeRectCallout">
            <a:avLst>
              <a:gd name="adj1" fmla="val -42961"/>
              <a:gd name="adj2" fmla="val 7000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6876256" y="1491630"/>
            <a:ext cx="18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Tanto si van el </a:t>
            </a:r>
            <a:r>
              <a:rPr lang="es-ES" sz="1000" dirty="0" err="1" smtClean="0"/>
              <a:t>el</a:t>
            </a:r>
            <a:r>
              <a:rPr lang="es-ES" sz="1000" dirty="0" smtClean="0"/>
              <a:t> cuerpo como en la URL, los parámetros se recuperan de la misma manera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Parámetros en URL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Título"/>
          <p:cNvSpPr txBox="1">
            <a:spLocks/>
          </p:cNvSpPr>
          <p:nvPr/>
        </p:nvSpPr>
        <p:spPr>
          <a:xfrm>
            <a:off x="683568" y="987574"/>
            <a:ext cx="770485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pueden enviar parámetros a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como parte de la dirección del mismo: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recogen de la misma forma que los parámetros del formulario</a:t>
            </a: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1259632" y="1779662"/>
            <a:ext cx="6425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&lt;a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href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="dir_servlet?param1=valor1&amp;param2=valor2"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&gt;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Entrar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&lt;/a&gt;</a:t>
            </a:r>
            <a:endParaRPr lang="en-US" dirty="0" smtClean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1331640" y="3291830"/>
            <a:ext cx="4495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String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dato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=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request.getParameter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("param1");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10761</TotalTime>
  <Words>239</Words>
  <Application>Microsoft Office PowerPoint</Application>
  <PresentationFormat>Presentación en pantalla (16:9)</PresentationFormat>
  <Paragraphs>43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Concurrencia</vt:lpstr>
      <vt:lpstr>Recogida de parámetros desde un servlet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105</cp:revision>
  <dcterms:created xsi:type="dcterms:W3CDTF">2016-05-07T10:27:15Z</dcterms:created>
  <dcterms:modified xsi:type="dcterms:W3CDTF">2020-09-23T09:00:32Z</dcterms:modified>
</cp:coreProperties>
</file>