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86" r:id="rId5"/>
    <p:sldId id="287" r:id="rId6"/>
    <p:sldId id="288" r:id="rId7"/>
    <p:sldId id="289" r:id="rId8"/>
    <p:sldId id="290" r:id="rId9"/>
    <p:sldId id="272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16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142874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/>
              <a:t>Interfaces funcionales Java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Conjunto de interfaces funcionales incorporadas en Java SE 8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dentro del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paquete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java.util.function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Utilizadas en operaciones sobre colecciones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a través de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expresiones lambda.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Dos tipos: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Generales. Para trabajar con cualquier objeto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primitivos. Pensadas para tipos primitivos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a partir de un objeto realiza una comprobación y devuelve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&lt;T,U&gt; con dos parámetros: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dirty="0" err="1"/>
              <a:t>Predicate</a:t>
            </a:r>
            <a:r>
              <a:rPr lang="es-ES" dirty="0"/>
              <a:t>&lt;T&gt;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boolean</a:t>
            </a:r>
            <a:r>
              <a:rPr lang="es-ES" dirty="0"/>
              <a:t> test(T* t)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28662" y="2931790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//implementación que comprueba una cadena </a:t>
            </a:r>
          </a:p>
          <a:p>
            <a:r>
              <a:rPr lang="es-ES" sz="1200" dirty="0"/>
              <a:t>//y devuelve true si su longitud es mayor que 10</a:t>
            </a:r>
          </a:p>
          <a:p>
            <a:r>
              <a:rPr lang="es-ES" sz="1200" dirty="0" err="1"/>
              <a:t>Predicate</a:t>
            </a:r>
            <a:r>
              <a:rPr lang="es-ES" sz="1200" dirty="0"/>
              <a:t>&lt;</a:t>
            </a:r>
            <a:r>
              <a:rPr lang="es-ES" sz="1200" dirty="0" err="1"/>
              <a:t>String</a:t>
            </a:r>
            <a:r>
              <a:rPr lang="es-ES" sz="1200" dirty="0"/>
              <a:t>&gt; </a:t>
            </a:r>
            <a:r>
              <a:rPr lang="es-ES" sz="1200" dirty="0" err="1"/>
              <a:t>pr</a:t>
            </a:r>
            <a:r>
              <a:rPr lang="es-ES" sz="1200" dirty="0"/>
              <a:t>=a-&gt;</a:t>
            </a:r>
            <a:r>
              <a:rPr lang="es-ES" sz="1200" dirty="0" err="1"/>
              <a:t>a.length</a:t>
            </a:r>
            <a:r>
              <a:rPr lang="es-ES" sz="1200" dirty="0"/>
              <a:t>()&gt;10;</a:t>
            </a:r>
          </a:p>
          <a:p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004048" y="2787774"/>
            <a:ext cx="3497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//uso</a:t>
            </a:r>
          </a:p>
          <a:p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pr.test</a:t>
            </a:r>
            <a:r>
              <a:rPr lang="es-ES" sz="1200" dirty="0"/>
              <a:t>(“hola”)){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System.out.println</a:t>
            </a:r>
            <a:r>
              <a:rPr lang="es-ES" sz="1200" dirty="0"/>
              <a:t>(“aceptada”);</a:t>
            </a:r>
          </a:p>
          <a:p>
            <a:r>
              <a:rPr lang="es-ES" sz="1200" dirty="0"/>
              <a:t>}</a:t>
            </a:r>
            <a:r>
              <a:rPr lang="es-ES" sz="1200" dirty="0" err="1"/>
              <a:t>else</a:t>
            </a:r>
            <a:r>
              <a:rPr lang="es-ES" sz="1200" dirty="0"/>
              <a:t>{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System.out.println</a:t>
            </a:r>
            <a:r>
              <a:rPr lang="es-ES" sz="1200" dirty="0"/>
              <a:t>(“no aceptada”);</a:t>
            </a:r>
          </a:p>
          <a:p>
            <a:r>
              <a:rPr lang="es-ES" sz="1200" dirty="0"/>
              <a:t>}</a:t>
            </a:r>
          </a:p>
          <a:p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2123728" y="4515966"/>
            <a:ext cx="287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boolean</a:t>
            </a:r>
            <a:r>
              <a:rPr lang="es-ES" dirty="0"/>
              <a:t> test(T </a:t>
            </a:r>
            <a:r>
              <a:rPr lang="es-ES" dirty="0" err="1"/>
              <a:t>t</a:t>
            </a:r>
            <a:r>
              <a:rPr lang="es-ES" dirty="0"/>
              <a:t>, U </a:t>
            </a:r>
            <a:r>
              <a:rPr lang="es-ES" dirty="0" err="1"/>
              <a:t>u</a:t>
            </a:r>
            <a:r>
              <a:rPr lang="es-ES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503010-A43B-4F5B-87D0-59AFEA289ABB}"/>
              </a:ext>
            </a:extLst>
          </p:cNvPr>
          <p:cNvSpPr txBox="1"/>
          <p:nvPr/>
        </p:nvSpPr>
        <p:spPr>
          <a:xfrm>
            <a:off x="5436096" y="1995686"/>
            <a:ext cx="3024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*Cualquier tipo de java, </a:t>
            </a:r>
            <a:r>
              <a:rPr lang="es-ES" sz="1050" dirty="0" err="1"/>
              <a:t>int</a:t>
            </a:r>
            <a:r>
              <a:rPr lang="es-ES" sz="1050" dirty="0"/>
              <a:t>, </a:t>
            </a:r>
            <a:r>
              <a:rPr lang="es-ES" sz="1050" dirty="0" err="1"/>
              <a:t>String</a:t>
            </a:r>
            <a:r>
              <a:rPr lang="es-ES" sz="1050" dirty="0"/>
              <a:t>,…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 abstracto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a partir de un objeto realiza una operación y devuelve un resultado: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&lt;T,U,R&gt; con dos parámetros: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dirty="0" err="1"/>
              <a:t>Function</a:t>
            </a:r>
            <a:r>
              <a:rPr lang="es-ES" dirty="0"/>
              <a:t>&lt;T,R&gt;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 </a:t>
            </a:r>
            <a:r>
              <a:rPr lang="es-ES" dirty="0" err="1"/>
              <a:t>apply</a:t>
            </a:r>
            <a:r>
              <a:rPr lang="es-ES" dirty="0"/>
              <a:t>(T </a:t>
            </a:r>
            <a:r>
              <a:rPr lang="es-ES" dirty="0" err="1"/>
              <a:t>t</a:t>
            </a:r>
            <a:r>
              <a:rPr lang="es-ES" dirty="0"/>
              <a:t>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2910" y="3058383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//implementación que transforma </a:t>
            </a:r>
          </a:p>
          <a:p>
            <a:r>
              <a:rPr lang="es-ES" sz="1200" dirty="0"/>
              <a:t>//un </a:t>
            </a:r>
            <a:r>
              <a:rPr lang="es-ES" sz="1200" dirty="0" err="1"/>
              <a:t>String</a:t>
            </a:r>
            <a:r>
              <a:rPr lang="es-ES" sz="1200" dirty="0"/>
              <a:t> en un </a:t>
            </a:r>
            <a:r>
              <a:rPr lang="es-ES" sz="1200" dirty="0" err="1"/>
              <a:t>Integer</a:t>
            </a:r>
            <a:endParaRPr lang="es-ES" sz="1200" dirty="0"/>
          </a:p>
          <a:p>
            <a:r>
              <a:rPr lang="es-ES" sz="1200" dirty="0" err="1"/>
              <a:t>Function</a:t>
            </a:r>
            <a:r>
              <a:rPr lang="es-ES" sz="1200" dirty="0"/>
              <a:t>&lt;</a:t>
            </a:r>
            <a:r>
              <a:rPr lang="es-ES" sz="1200" dirty="0" err="1"/>
              <a:t>String</a:t>
            </a:r>
            <a:r>
              <a:rPr lang="es-ES" sz="1200" dirty="0"/>
              <a:t>, </a:t>
            </a:r>
            <a:r>
              <a:rPr lang="es-ES" sz="1200" dirty="0" err="1"/>
              <a:t>Integer</a:t>
            </a:r>
            <a:r>
              <a:rPr lang="es-ES" sz="1200" dirty="0"/>
              <a:t>&gt; </a:t>
            </a:r>
            <a:r>
              <a:rPr lang="es-ES" sz="1200" dirty="0" err="1"/>
              <a:t>fr</a:t>
            </a:r>
            <a:r>
              <a:rPr lang="es-ES" sz="1200" dirty="0"/>
              <a:t>=(</a:t>
            </a:r>
            <a:r>
              <a:rPr lang="es-ES" sz="1200" dirty="0" err="1"/>
              <a:t>String</a:t>
            </a:r>
            <a:r>
              <a:rPr lang="es-ES" sz="1200" dirty="0"/>
              <a:t> a)-&gt;</a:t>
            </a:r>
            <a:r>
              <a:rPr lang="es-ES" sz="1200" dirty="0" err="1"/>
              <a:t>Integer.getInteger</a:t>
            </a:r>
            <a:r>
              <a:rPr lang="es-ES" sz="1200" dirty="0"/>
              <a:t>(a);</a:t>
            </a:r>
          </a:p>
          <a:p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32198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//uso</a:t>
            </a:r>
          </a:p>
          <a:p>
            <a:r>
              <a:rPr lang="es-ES" sz="1200" dirty="0" err="1"/>
              <a:t>Integer</a:t>
            </a:r>
            <a:r>
              <a:rPr lang="es-ES" sz="1200" dirty="0"/>
              <a:t> </a:t>
            </a:r>
            <a:r>
              <a:rPr lang="es-ES" sz="1200" dirty="0" err="1"/>
              <a:t>num</a:t>
            </a:r>
            <a:r>
              <a:rPr lang="es-ES" sz="1200" dirty="0"/>
              <a:t>=</a:t>
            </a:r>
            <a:r>
              <a:rPr lang="es-ES" sz="1200" dirty="0" err="1"/>
              <a:t>fr.apply</a:t>
            </a:r>
            <a:r>
              <a:rPr lang="es-ES" sz="1200" dirty="0"/>
              <a:t>(“45”);</a:t>
            </a:r>
          </a:p>
          <a:p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2123728" y="4515966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 </a:t>
            </a:r>
            <a:r>
              <a:rPr lang="es-ES" dirty="0" err="1"/>
              <a:t>apply</a:t>
            </a:r>
            <a:r>
              <a:rPr lang="es-ES" dirty="0"/>
              <a:t>(T </a:t>
            </a:r>
            <a:r>
              <a:rPr lang="es-ES" dirty="0" err="1"/>
              <a:t>t</a:t>
            </a:r>
            <a:r>
              <a:rPr lang="es-ES" dirty="0"/>
              <a:t>, U </a:t>
            </a:r>
            <a:r>
              <a:rPr lang="es-ES" dirty="0" err="1"/>
              <a:t>u</a:t>
            </a:r>
            <a:r>
              <a:rPr lang="es-ES" dirty="0"/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142990"/>
            <a:ext cx="77460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accept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realiza algún tipo de procesamiento con el objeto recibido: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&lt;T,U&gt; con dos parámetros: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dirty="0" err="1"/>
              <a:t>Consumer</a:t>
            </a:r>
            <a:r>
              <a:rPr lang="es-ES" dirty="0"/>
              <a:t>&lt;T&gt;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accept</a:t>
            </a:r>
            <a:r>
              <a:rPr lang="es-ES" dirty="0"/>
              <a:t>(T </a:t>
            </a:r>
            <a:r>
              <a:rPr lang="es-ES" dirty="0" err="1"/>
              <a:t>t</a:t>
            </a:r>
            <a:r>
              <a:rPr lang="es-ES" dirty="0"/>
              <a:t>)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059832" y="451596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accept</a:t>
            </a:r>
            <a:r>
              <a:rPr lang="es-ES" dirty="0"/>
              <a:t>(T </a:t>
            </a:r>
            <a:r>
              <a:rPr lang="es-ES" dirty="0" err="1"/>
              <a:t>t</a:t>
            </a:r>
            <a:r>
              <a:rPr lang="es-ES" dirty="0"/>
              <a:t>, U </a:t>
            </a:r>
            <a:r>
              <a:rPr lang="es-ES" dirty="0" err="1"/>
              <a:t>u</a:t>
            </a:r>
            <a:r>
              <a:rPr lang="es-ES" dirty="0"/>
              <a:t>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000100" y="314781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//Muestra el dato recibido</a:t>
            </a:r>
          </a:p>
          <a:p>
            <a:r>
              <a:rPr lang="es-ES" sz="1200" dirty="0" err="1"/>
              <a:t>Consumer</a:t>
            </a:r>
            <a:r>
              <a:rPr lang="es-ES" sz="1200" dirty="0"/>
              <a:t>&lt;</a:t>
            </a:r>
            <a:r>
              <a:rPr lang="es-ES" sz="1200" dirty="0" err="1"/>
              <a:t>String</a:t>
            </a:r>
            <a:r>
              <a:rPr lang="es-ES" sz="1200" dirty="0"/>
              <a:t>&gt; </a:t>
            </a:r>
            <a:r>
              <a:rPr lang="es-ES" sz="1200" dirty="0" err="1"/>
              <a:t>cr</a:t>
            </a:r>
            <a:r>
              <a:rPr lang="es-ES" sz="1200" dirty="0"/>
              <a:t>=(</a:t>
            </a:r>
            <a:r>
              <a:rPr lang="es-ES" sz="1200" dirty="0" err="1"/>
              <a:t>String</a:t>
            </a:r>
            <a:r>
              <a:rPr lang="es-ES" sz="1200" dirty="0"/>
              <a:t> a)-&gt;</a:t>
            </a:r>
            <a:r>
              <a:rPr lang="es-ES" sz="1200" dirty="0" err="1"/>
              <a:t>System.out.println</a:t>
            </a:r>
            <a:r>
              <a:rPr lang="es-ES" sz="1200" dirty="0"/>
              <a:t>(a);</a:t>
            </a:r>
          </a:p>
          <a:p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796136" y="300379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//uso</a:t>
            </a:r>
          </a:p>
          <a:p>
            <a:r>
              <a:rPr lang="es-ES" sz="1200" dirty="0" err="1"/>
              <a:t>cr.accept</a:t>
            </a:r>
            <a:r>
              <a:rPr lang="es-ES" sz="1200" dirty="0"/>
              <a:t>(“hola”);</a:t>
            </a:r>
          </a:p>
          <a:p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no recibe ningún parámetro y devuelve como resultado un objeto: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dirty="0" err="1"/>
              <a:t>Supplier</a:t>
            </a:r>
            <a:r>
              <a:rPr lang="es-ES" dirty="0"/>
              <a:t>&lt;T&gt;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 </a:t>
            </a:r>
            <a:r>
              <a:rPr lang="es-ES" dirty="0" err="1"/>
              <a:t>get</a:t>
            </a:r>
            <a:r>
              <a:rPr lang="es-ES" dirty="0"/>
              <a:t>()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058383"/>
            <a:ext cx="3240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//simula la obtención de una conexión</a:t>
            </a:r>
          </a:p>
          <a:p>
            <a:r>
              <a:rPr lang="es-ES" sz="1000" dirty="0"/>
              <a:t>//con una base de datos</a:t>
            </a:r>
          </a:p>
          <a:p>
            <a:r>
              <a:rPr lang="es-ES" sz="1000" dirty="0" err="1"/>
              <a:t>Supplier</a:t>
            </a:r>
            <a:r>
              <a:rPr lang="es-ES" sz="1000" dirty="0"/>
              <a:t>&lt;</a:t>
            </a:r>
            <a:r>
              <a:rPr lang="es-ES" sz="1000" dirty="0" err="1"/>
              <a:t>Connection</a:t>
            </a:r>
            <a:r>
              <a:rPr lang="es-ES" sz="1000" dirty="0"/>
              <a:t>&gt; </a:t>
            </a:r>
            <a:r>
              <a:rPr lang="es-ES" sz="1000" dirty="0" err="1"/>
              <a:t>sp</a:t>
            </a:r>
            <a:r>
              <a:rPr lang="es-ES" sz="1000" dirty="0"/>
              <a:t>=()-&gt;{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cad</a:t>
            </a:r>
            <a:r>
              <a:rPr lang="es-ES" sz="1000" dirty="0"/>
              <a:t>=“cadena conexión BD”;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user</a:t>
            </a:r>
            <a:r>
              <a:rPr lang="es-ES" sz="1000" dirty="0"/>
              <a:t>=“usuario”;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pwd</a:t>
            </a:r>
            <a:r>
              <a:rPr lang="es-ES" sz="1000" dirty="0"/>
              <a:t>=“</a:t>
            </a:r>
            <a:r>
              <a:rPr lang="es-ES" sz="1000" dirty="0" err="1"/>
              <a:t>password</a:t>
            </a:r>
            <a:r>
              <a:rPr lang="es-ES" sz="1000" dirty="0"/>
              <a:t>”;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Connection</a:t>
            </a:r>
            <a:r>
              <a:rPr lang="es-ES" sz="1000" dirty="0"/>
              <a:t> </a:t>
            </a:r>
            <a:r>
              <a:rPr lang="es-ES" sz="1000" dirty="0" err="1"/>
              <a:t>cn</a:t>
            </a:r>
            <a:r>
              <a:rPr lang="es-ES" sz="1000" dirty="0"/>
              <a:t>;</a:t>
            </a:r>
          </a:p>
          <a:p>
            <a:r>
              <a:rPr lang="es-ES" sz="1000" dirty="0"/>
              <a:t>     </a:t>
            </a:r>
            <a:r>
              <a:rPr lang="es-ES" sz="1000" dirty="0" err="1"/>
              <a:t>cn</a:t>
            </a:r>
            <a:r>
              <a:rPr lang="es-ES" sz="1000" dirty="0"/>
              <a:t>=</a:t>
            </a:r>
            <a:r>
              <a:rPr lang="es-ES" sz="1000" dirty="0" err="1"/>
              <a:t>DriverManager.getConnection</a:t>
            </a:r>
            <a:r>
              <a:rPr lang="es-ES" sz="1000" dirty="0"/>
              <a:t>(</a:t>
            </a:r>
            <a:r>
              <a:rPr lang="es-ES" sz="1000" dirty="0" err="1"/>
              <a:t>cad,user,pwd</a:t>
            </a:r>
            <a:r>
              <a:rPr lang="es-ES" sz="1000" dirty="0"/>
              <a:t>);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return</a:t>
            </a:r>
            <a:r>
              <a:rPr lang="es-ES" sz="1000" dirty="0"/>
              <a:t> </a:t>
            </a:r>
            <a:r>
              <a:rPr lang="es-ES" sz="1000" dirty="0" err="1"/>
              <a:t>cn</a:t>
            </a:r>
            <a:r>
              <a:rPr lang="es-ES" sz="1000" dirty="0"/>
              <a:t>;</a:t>
            </a:r>
          </a:p>
          <a:p>
            <a:r>
              <a:rPr lang="es-ES" sz="1000" dirty="0"/>
              <a:t>}</a:t>
            </a:r>
          </a:p>
          <a:p>
            <a:endParaRPr lang="es-ES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285978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//uso</a:t>
            </a:r>
          </a:p>
          <a:p>
            <a:r>
              <a:rPr lang="es-ES" sz="1000" dirty="0" err="1"/>
              <a:t>Connection</a:t>
            </a:r>
            <a:r>
              <a:rPr lang="es-ES" sz="1000" dirty="0"/>
              <a:t> </a:t>
            </a:r>
            <a:r>
              <a:rPr lang="es-ES" sz="1000" dirty="0" err="1"/>
              <a:t>cn</a:t>
            </a:r>
            <a:r>
              <a:rPr lang="es-ES" sz="1000" dirty="0"/>
              <a:t>=sp.get();</a:t>
            </a:r>
          </a:p>
          <a:p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Subinterfaz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donde el tipo de entrada coincide con el de devolución: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Equivale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&lt;T,T&gt;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Variante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BinaryOperator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equivalente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&lt;T,T,T&gt;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dirty="0" err="1"/>
              <a:t>UnaryOperator</a:t>
            </a:r>
            <a:r>
              <a:rPr lang="es-ES" dirty="0"/>
              <a:t>&lt;T&gt;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 </a:t>
            </a:r>
            <a:r>
              <a:rPr lang="es-ES" dirty="0" err="1"/>
              <a:t>apply</a:t>
            </a:r>
            <a:r>
              <a:rPr lang="es-ES" dirty="0"/>
              <a:t>(T </a:t>
            </a:r>
            <a:r>
              <a:rPr lang="es-ES" dirty="0" err="1"/>
              <a:t>t</a:t>
            </a:r>
            <a:r>
              <a:rPr lang="es-ES" dirty="0"/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259632" y="1221600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para tipos primitivos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390710" y="1232360"/>
            <a:ext cx="282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boolean</a:t>
            </a:r>
            <a:r>
              <a:rPr lang="es-ES" dirty="0"/>
              <a:t> test(</a:t>
            </a:r>
            <a:r>
              <a:rPr lang="es-ES" dirty="0" err="1"/>
              <a:t>int</a:t>
            </a:r>
            <a:r>
              <a:rPr lang="es-ES" dirty="0"/>
              <a:t> t)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3331458" y="138468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59632" y="1653648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&lt;R&gt;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32040" y="166440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 </a:t>
            </a:r>
            <a:r>
              <a:rPr lang="es-ES" dirty="0" err="1"/>
              <a:t>apply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t)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3707904" y="181673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259632" y="2139702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390710" y="215046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accept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t)</a:t>
            </a:r>
          </a:p>
        </p:txBody>
      </p:sp>
      <p:sp>
        <p:nvSpPr>
          <p:cNvPr id="14" name="13 Flecha derecha"/>
          <p:cNvSpPr/>
          <p:nvPr/>
        </p:nvSpPr>
        <p:spPr>
          <a:xfrm>
            <a:off x="3331458" y="230278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1259632" y="2589752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IntSupplier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390710" y="260051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getAsInt</a:t>
            </a:r>
            <a:r>
              <a:rPr lang="es-ES" dirty="0"/>
              <a:t>()</a:t>
            </a:r>
          </a:p>
        </p:txBody>
      </p:sp>
      <p:sp>
        <p:nvSpPr>
          <p:cNvPr id="17" name="16 Flecha derecha"/>
          <p:cNvSpPr/>
          <p:nvPr/>
        </p:nvSpPr>
        <p:spPr>
          <a:xfrm>
            <a:off x="3331458" y="275283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1259632" y="3093808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IntUnaryOperator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004048" y="3104568"/>
            <a:ext cx="2782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applyAsInt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t)</a:t>
            </a:r>
          </a:p>
        </p:txBody>
      </p:sp>
      <p:sp>
        <p:nvSpPr>
          <p:cNvPr id="20" name="19 Flecha derecha"/>
          <p:cNvSpPr/>
          <p:nvPr/>
        </p:nvSpPr>
        <p:spPr>
          <a:xfrm>
            <a:off x="3944796" y="325689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1259632" y="3597864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Versiones también para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259632" y="1221600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removeIf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filter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HashMap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&lt;K,V&gt;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K, 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V&gt;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Nuevos métodos en colecciones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</TotalTime>
  <Words>592</Words>
  <Application>Microsoft Office PowerPoint</Application>
  <PresentationFormat>Presentación en pantalla (16:9)</PresentationFormat>
  <Paragraphs>235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Lucida Sans Unicode</vt:lpstr>
      <vt:lpstr>Verdana</vt:lpstr>
      <vt:lpstr>Wingdings</vt:lpstr>
      <vt:lpstr>Wingdings 2</vt:lpstr>
      <vt:lpstr>Wingdings 3</vt:lpstr>
      <vt:lpstr>Concurrencia</vt:lpstr>
      <vt:lpstr>Interfaces funcionales Java 8</vt:lpstr>
      <vt:lpstr>Introducción</vt:lpstr>
      <vt:lpstr>Interfaz Predicate&lt;T&gt;</vt:lpstr>
      <vt:lpstr>Interfaz Function&lt;T,R&gt;</vt:lpstr>
      <vt:lpstr>Interfaz Consumer&lt;T&gt;</vt:lpstr>
      <vt:lpstr>Interfaz Supplier&lt;T&gt;</vt:lpstr>
      <vt:lpstr>Interfaz UnaryOperator&lt;T&gt;</vt:lpstr>
      <vt:lpstr>Interfaces para tipos primitivos</vt:lpstr>
      <vt:lpstr>Nuevos métodos en colecciones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Sergio Santana</cp:lastModifiedBy>
  <cp:revision>136</cp:revision>
  <dcterms:created xsi:type="dcterms:W3CDTF">2017-04-22T22:25:01Z</dcterms:created>
  <dcterms:modified xsi:type="dcterms:W3CDTF">2022-09-22T10:29:32Z</dcterms:modified>
</cp:coreProperties>
</file>