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87" r:id="rId5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816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22/09/2022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22/09/2022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22/09/2022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22/09/2022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22/09/2022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22/09/2022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22/09/2022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22/09/2022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00100" y="1714494"/>
            <a:ext cx="7738750" cy="1104138"/>
          </a:xfrm>
        </p:spPr>
        <p:txBody>
          <a:bodyPr>
            <a:noAutofit/>
          </a:bodyPr>
          <a:lstStyle/>
          <a:p>
            <a:pPr algn="ctr"/>
            <a:r>
              <a:rPr lang="es-ES" sz="4800" dirty="0"/>
              <a:t>Nuevos métodos en colecciones en Java 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List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714348" y="1221600"/>
            <a:ext cx="7746084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void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forEach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Consumer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&lt;E&gt;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action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 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boolean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removeIf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Predicate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&lt;E&gt;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condition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void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replaceAll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UnaryOperator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&lt;E&gt;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operator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void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sort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Comparator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&lt;E&gt;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comparator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642910" y="1221600"/>
            <a:ext cx="7817522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void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forEach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BiConsumer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&lt;K,V&gt;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action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void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replaceAll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BiFunction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&lt;K,V,V&gt;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function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 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putIfAbsent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(K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key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V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value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v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computeIfAbsent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(K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key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Function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&lt;K,V&gt;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function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v compute(K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key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BiFunction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&lt;K,V,V&gt;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function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v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merge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(K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key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V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value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BiFunction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&lt;K,V,V&gt;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function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HashMap</a:t>
            </a:r>
            <a:endParaRPr lang="es-ES" dirty="0"/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HashSet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42910" y="1221600"/>
            <a:ext cx="7817522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void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forEach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Consumer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&lt;E&gt;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action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boolean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removeIf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Predicate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&lt;E&gt;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condition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18546</TotalTime>
  <Words>146</Words>
  <Application>Microsoft Office PowerPoint</Application>
  <PresentationFormat>Presentación en pantalla (16:9)</PresentationFormat>
  <Paragraphs>42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Lucida Sans Unicode</vt:lpstr>
      <vt:lpstr>Verdana</vt:lpstr>
      <vt:lpstr>Wingdings</vt:lpstr>
      <vt:lpstr>Wingdings 2</vt:lpstr>
      <vt:lpstr>Wingdings 3</vt:lpstr>
      <vt:lpstr>Concurrencia</vt:lpstr>
      <vt:lpstr>Nuevos métodos en colecciones en Java 8</vt:lpstr>
      <vt:lpstr>List</vt:lpstr>
      <vt:lpstr>HashMap</vt:lpstr>
      <vt:lpstr>HashSet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Sergio Santana</cp:lastModifiedBy>
  <cp:revision>152</cp:revision>
  <dcterms:created xsi:type="dcterms:W3CDTF">2017-04-22T22:25:01Z</dcterms:created>
  <dcterms:modified xsi:type="dcterms:W3CDTF">2022-09-22T10:29:25Z</dcterms:modified>
</cp:coreProperties>
</file>