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antha Seah" userId="66106820c57c1b75" providerId="LiveId" clId="{480F1C13-33ED-4872-A605-31598F9AECE3}"/>
    <pc:docChg chg="delSld">
      <pc:chgData name="Samantha Seah" userId="66106820c57c1b75" providerId="LiveId" clId="{480F1C13-33ED-4872-A605-31598F9AECE3}" dt="2022-11-28T14:13:16.478" v="3" actId="47"/>
      <pc:docMkLst>
        <pc:docMk/>
      </pc:docMkLst>
      <pc:sldChg chg="del">
        <pc:chgData name="Samantha Seah" userId="66106820c57c1b75" providerId="LiveId" clId="{480F1C13-33ED-4872-A605-31598F9AECE3}" dt="2022-11-28T14:13:16.478" v="3" actId="47"/>
        <pc:sldMkLst>
          <pc:docMk/>
          <pc:sldMk cId="524247990" sldId="256"/>
        </pc:sldMkLst>
      </pc:sldChg>
      <pc:sldChg chg="del">
        <pc:chgData name="Samantha Seah" userId="66106820c57c1b75" providerId="LiveId" clId="{480F1C13-33ED-4872-A605-31598F9AECE3}" dt="2022-11-28T14:12:55.853" v="0" actId="47"/>
        <pc:sldMkLst>
          <pc:docMk/>
          <pc:sldMk cId="2238838236" sldId="258"/>
        </pc:sldMkLst>
      </pc:sldChg>
      <pc:sldChg chg="del">
        <pc:chgData name="Samantha Seah" userId="66106820c57c1b75" providerId="LiveId" clId="{480F1C13-33ED-4872-A605-31598F9AECE3}" dt="2022-11-28T14:12:55.853" v="0" actId="47"/>
        <pc:sldMkLst>
          <pc:docMk/>
          <pc:sldMk cId="3864862356" sldId="259"/>
        </pc:sldMkLst>
      </pc:sldChg>
      <pc:sldChg chg="del">
        <pc:chgData name="Samantha Seah" userId="66106820c57c1b75" providerId="LiveId" clId="{480F1C13-33ED-4872-A605-31598F9AECE3}" dt="2022-11-28T14:13:13.225" v="2" actId="47"/>
        <pc:sldMkLst>
          <pc:docMk/>
          <pc:sldMk cId="1896530085" sldId="261"/>
        </pc:sldMkLst>
      </pc:sldChg>
      <pc:sldChg chg="del">
        <pc:chgData name="Samantha Seah" userId="66106820c57c1b75" providerId="LiveId" clId="{480F1C13-33ED-4872-A605-31598F9AECE3}" dt="2022-11-28T14:13:03.269" v="1" actId="47"/>
        <pc:sldMkLst>
          <pc:docMk/>
          <pc:sldMk cId="1123690210" sldId="262"/>
        </pc:sldMkLst>
      </pc:sldChg>
      <pc:sldChg chg="del">
        <pc:chgData name="Samantha Seah" userId="66106820c57c1b75" providerId="LiveId" clId="{480F1C13-33ED-4872-A605-31598F9AECE3}" dt="2022-11-28T14:13:03.269" v="1" actId="47"/>
        <pc:sldMkLst>
          <pc:docMk/>
          <pc:sldMk cId="2548852260" sldId="263"/>
        </pc:sldMkLst>
      </pc:sldChg>
      <pc:sldChg chg="del">
        <pc:chgData name="Samantha Seah" userId="66106820c57c1b75" providerId="LiveId" clId="{480F1C13-33ED-4872-A605-31598F9AECE3}" dt="2022-11-28T14:13:03.269" v="1" actId="47"/>
        <pc:sldMkLst>
          <pc:docMk/>
          <pc:sldMk cId="2171430419" sldId="264"/>
        </pc:sldMkLst>
      </pc:sldChg>
      <pc:sldChg chg="del">
        <pc:chgData name="Samantha Seah" userId="66106820c57c1b75" providerId="LiveId" clId="{480F1C13-33ED-4872-A605-31598F9AECE3}" dt="2022-11-28T14:13:03.269" v="1" actId="47"/>
        <pc:sldMkLst>
          <pc:docMk/>
          <pc:sldMk cId="2053608273" sldId="265"/>
        </pc:sldMkLst>
      </pc:sldChg>
      <pc:sldChg chg="del">
        <pc:chgData name="Samantha Seah" userId="66106820c57c1b75" providerId="LiveId" clId="{480F1C13-33ED-4872-A605-31598F9AECE3}" dt="2022-11-28T14:13:03.269" v="1" actId="47"/>
        <pc:sldMkLst>
          <pc:docMk/>
          <pc:sldMk cId="3980758893" sldId="266"/>
        </pc:sldMkLst>
      </pc:sldChg>
      <pc:sldChg chg="del">
        <pc:chgData name="Samantha Seah" userId="66106820c57c1b75" providerId="LiveId" clId="{480F1C13-33ED-4872-A605-31598F9AECE3}" dt="2022-11-28T14:13:03.269" v="1" actId="47"/>
        <pc:sldMkLst>
          <pc:docMk/>
          <pc:sldMk cId="1400097737" sldId="267"/>
        </pc:sldMkLst>
      </pc:sldChg>
      <pc:sldChg chg="del">
        <pc:chgData name="Samantha Seah" userId="66106820c57c1b75" providerId="LiveId" clId="{480F1C13-33ED-4872-A605-31598F9AECE3}" dt="2022-11-28T14:13:03.269" v="1" actId="47"/>
        <pc:sldMkLst>
          <pc:docMk/>
          <pc:sldMk cId="1363956563" sldId="268"/>
        </pc:sldMkLst>
      </pc:sldChg>
      <pc:sldChg chg="del">
        <pc:chgData name="Samantha Seah" userId="66106820c57c1b75" providerId="LiveId" clId="{480F1C13-33ED-4872-A605-31598F9AECE3}" dt="2022-11-28T14:13:03.269" v="1" actId="47"/>
        <pc:sldMkLst>
          <pc:docMk/>
          <pc:sldMk cId="1600911088" sldId="269"/>
        </pc:sldMkLst>
      </pc:sldChg>
      <pc:sldChg chg="del">
        <pc:chgData name="Samantha Seah" userId="66106820c57c1b75" providerId="LiveId" clId="{480F1C13-33ED-4872-A605-31598F9AECE3}" dt="2022-11-28T14:13:03.269" v="1" actId="47"/>
        <pc:sldMkLst>
          <pc:docMk/>
          <pc:sldMk cId="1680631210" sldId="270"/>
        </pc:sldMkLst>
      </pc:sldChg>
      <pc:sldChg chg="del">
        <pc:chgData name="Samantha Seah" userId="66106820c57c1b75" providerId="LiveId" clId="{480F1C13-33ED-4872-A605-31598F9AECE3}" dt="2022-11-28T14:13:03.269" v="1" actId="47"/>
        <pc:sldMkLst>
          <pc:docMk/>
          <pc:sldMk cId="1061105078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3968-374F-2A8B-A4C6-8CED4B760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A3A13-D437-3589-9962-481347C80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CB548-1614-46D6-EC32-509E6C7B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E6DE-D794-49A3-9600-B1BE44E65DF0}" type="datetimeFigureOut">
              <a:rPr lang="en-SG" smtClean="0"/>
              <a:t>14/11/2022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851E5-704F-80A6-583E-CC11459EC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0653E-AF8C-B920-8FF3-02946AD6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AD22-2455-48DA-8021-4BC33ED0C3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60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D1E9-F3C1-0FEF-0DAE-C7475ED1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0FB07-BBCA-4C55-0400-CC05637FC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F1ADB-CB8E-4264-6B41-E566E640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E6DE-D794-49A3-9600-B1BE44E65DF0}" type="datetimeFigureOut">
              <a:rPr lang="en-SG" smtClean="0"/>
              <a:t>14/11/2022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77005-CCF9-63F0-576B-BBD8159C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53F91-69C2-DB66-88F2-9D33E888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AD22-2455-48DA-8021-4BC33ED0C3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053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1904FC-8351-8179-2A5B-8734EF0A8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85519-FD15-B219-968A-736518609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91107-D561-FD2D-6F09-3259B638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E6DE-D794-49A3-9600-B1BE44E65DF0}" type="datetimeFigureOut">
              <a:rPr lang="en-SG" smtClean="0"/>
              <a:t>14/11/2022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A3ED2-7378-92AC-77A9-B4C7F139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AD2F4-08CF-5F9A-166E-683C1ED2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AD22-2455-48DA-8021-4BC33ED0C3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587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4DEE-4B53-8FF7-B00C-BE9A355C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4428C-209C-5F70-82AD-FF554C26B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5E5F9-8BE0-6A53-16F3-2A821EADC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E6DE-D794-49A3-9600-B1BE44E65DF0}" type="datetimeFigureOut">
              <a:rPr lang="en-SG" smtClean="0"/>
              <a:t>14/11/2022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307B0-7146-8800-5E75-844C73C8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3DDC2-319F-75FB-2F1E-14EB62FD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AD22-2455-48DA-8021-4BC33ED0C3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533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9550-E385-2C87-2E03-450863869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F7284-61A6-927B-8C8E-99A7FF1EC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D6411-1D5C-68F2-6E67-DA8755E0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E6DE-D794-49A3-9600-B1BE44E65DF0}" type="datetimeFigureOut">
              <a:rPr lang="en-SG" smtClean="0"/>
              <a:t>14/11/2022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C9DC-EFF1-31FC-EBEA-5B4BD477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C3E7-E303-F2F8-D922-8B0903DA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AD22-2455-48DA-8021-4BC33ED0C3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330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0483-5813-C01D-9E68-FB0C4B5E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5E503-B644-FB19-EEE1-D27AC520B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D59F7-56FB-CE7B-D811-AD16ADDB3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002CA-26F6-80C6-E8CA-E3F6988C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E6DE-D794-49A3-9600-B1BE44E65DF0}" type="datetimeFigureOut">
              <a:rPr lang="en-SG" smtClean="0"/>
              <a:t>14/11/2022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7F2E-8CFD-B8F7-4B8E-1FFA8F696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8F210-A959-D2DE-DB6E-C4EFC526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AD22-2455-48DA-8021-4BC33ED0C3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341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CDDE-0E3D-F147-6D88-EE19BCB08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8DBD4-D011-15FF-B034-60F07442C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30CCC-8DFD-F3AD-EB7F-4C77CCF60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0956F-96CE-09AD-79EE-4B9663811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C36DC-682B-ADBC-C317-76C93F004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B44E9-172F-E8BE-0919-70D1ADF8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E6DE-D794-49A3-9600-B1BE44E65DF0}" type="datetimeFigureOut">
              <a:rPr lang="en-SG" smtClean="0"/>
              <a:t>14/11/2022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2FF660-FAAC-2B5B-F298-58306BAC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1F60B5-EE27-7670-2E42-4D100847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AD22-2455-48DA-8021-4BC33ED0C3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4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7199-4A23-C5F6-1CEF-BA77E5ED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6DB5B-FE22-D4A5-34E4-1A393710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E6DE-D794-49A3-9600-B1BE44E65DF0}" type="datetimeFigureOut">
              <a:rPr lang="en-SG" smtClean="0"/>
              <a:t>14/11/2022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3080D-6682-BA9B-37B3-58753A77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C6D22-D111-0ECF-61E1-5DAA216A4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AD22-2455-48DA-8021-4BC33ED0C3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79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E57F2D-8011-CA7F-3B1A-5922E7871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E6DE-D794-49A3-9600-B1BE44E65DF0}" type="datetimeFigureOut">
              <a:rPr lang="en-SG" smtClean="0"/>
              <a:t>14/11/2022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1079FE-93F9-2AC6-3D78-1867AC62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8755A-F538-CFAB-CD22-61061884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AD22-2455-48DA-8021-4BC33ED0C3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026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06E82-09D3-521A-CCFC-DC45BF07F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11180-104C-D509-3AAB-1C7713A0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E08D3-3EF2-2339-1B34-2F0B1597D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16BCC-AED6-3269-6EA0-CE537390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E6DE-D794-49A3-9600-B1BE44E65DF0}" type="datetimeFigureOut">
              <a:rPr lang="en-SG" smtClean="0"/>
              <a:t>14/11/2022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972BA-7F4B-8972-36C9-51D5E5B1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879A9-276B-FB6C-0243-641BEB3A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AD22-2455-48DA-8021-4BC33ED0C3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71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0C45-1A93-9A97-6CDA-91FBC9194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C678BD-2F63-B5EA-6026-7E8593D3D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E5352-8ADA-09FE-DDA7-62E508F58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6E3E7-5677-0716-E42A-4719B1CE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E6DE-D794-49A3-9600-B1BE44E65DF0}" type="datetimeFigureOut">
              <a:rPr lang="en-SG" smtClean="0"/>
              <a:t>14/11/2022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3935C-5B9A-FFD5-213F-C1D5E98D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D807A-A92C-A643-CDF6-067D7F6B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AD22-2455-48DA-8021-4BC33ED0C3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868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38D96-0673-1A80-5BDC-03D36822A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8717-703C-2638-F1B5-0029859D9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8477E-F8E6-3463-7222-2CEE2FEB4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9E6DE-D794-49A3-9600-B1BE44E65DF0}" type="datetimeFigureOut">
              <a:rPr lang="en-SG" smtClean="0"/>
              <a:t>14/11/2022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7A2E9-52B9-9866-F4C4-C4D89946E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8A09E-4378-50BA-F4E9-D8E367123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DAD22-2455-48DA-8021-4BC33ED0C3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983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EC0EACF-C7CF-87FC-C2D6-DFA3994257A8}"/>
              </a:ext>
            </a:extLst>
          </p:cNvPr>
          <p:cNvGrpSpPr/>
          <p:nvPr/>
        </p:nvGrpSpPr>
        <p:grpSpPr>
          <a:xfrm>
            <a:off x="156894" y="621662"/>
            <a:ext cx="9785291" cy="1480144"/>
            <a:chOff x="-36619" y="348656"/>
            <a:chExt cx="12147485" cy="148014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39C5D13-A9FB-3C24-D877-9D37EDBE5C7D}"/>
                </a:ext>
              </a:extLst>
            </p:cNvPr>
            <p:cNvSpPr/>
            <p:nvPr/>
          </p:nvSpPr>
          <p:spPr>
            <a:xfrm>
              <a:off x="0" y="348656"/>
              <a:ext cx="12110866" cy="148014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F39EFF-372B-F9ED-A70A-418AE87FF484}"/>
                </a:ext>
              </a:extLst>
            </p:cNvPr>
            <p:cNvSpPr txBox="1"/>
            <p:nvPr/>
          </p:nvSpPr>
          <p:spPr>
            <a:xfrm rot="10800000">
              <a:off x="-36619" y="348656"/>
              <a:ext cx="534904" cy="148014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SG" sz="1600" dirty="0"/>
                <a:t>Process Owner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C5896A3-49CD-EFC0-4137-0D0CC03DF4EF}"/>
              </a:ext>
            </a:extLst>
          </p:cNvPr>
          <p:cNvGrpSpPr/>
          <p:nvPr/>
        </p:nvGrpSpPr>
        <p:grpSpPr>
          <a:xfrm>
            <a:off x="156893" y="2101806"/>
            <a:ext cx="9785291" cy="1480144"/>
            <a:chOff x="-36619" y="348656"/>
            <a:chExt cx="12147485" cy="148014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92A89FE-8B21-9F58-6EA7-6F40DBC75B2A}"/>
                </a:ext>
              </a:extLst>
            </p:cNvPr>
            <p:cNvSpPr/>
            <p:nvPr/>
          </p:nvSpPr>
          <p:spPr>
            <a:xfrm>
              <a:off x="0" y="348656"/>
              <a:ext cx="12110866" cy="148014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1F6A57-495F-A90B-B648-336DA4A4DF83}"/>
                </a:ext>
              </a:extLst>
            </p:cNvPr>
            <p:cNvSpPr txBox="1"/>
            <p:nvPr/>
          </p:nvSpPr>
          <p:spPr>
            <a:xfrm rot="10800000">
              <a:off x="-36619" y="348656"/>
              <a:ext cx="534904" cy="148014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SG" sz="1600" dirty="0"/>
                <a:t>Process Owner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426C7E-B296-71CC-CA61-356AB42FCDCF}"/>
              </a:ext>
            </a:extLst>
          </p:cNvPr>
          <p:cNvGrpSpPr/>
          <p:nvPr/>
        </p:nvGrpSpPr>
        <p:grpSpPr>
          <a:xfrm>
            <a:off x="156892" y="3581950"/>
            <a:ext cx="9785291" cy="1480144"/>
            <a:chOff x="-36619" y="348656"/>
            <a:chExt cx="12147485" cy="1480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2693B39-4DB1-90B9-8EE3-3EA25590504B}"/>
                </a:ext>
              </a:extLst>
            </p:cNvPr>
            <p:cNvSpPr/>
            <p:nvPr/>
          </p:nvSpPr>
          <p:spPr>
            <a:xfrm>
              <a:off x="0" y="348656"/>
              <a:ext cx="12110866" cy="148014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0DAFD8-63FA-7A87-4F9E-CBD2B2D596C2}"/>
                </a:ext>
              </a:extLst>
            </p:cNvPr>
            <p:cNvSpPr txBox="1"/>
            <p:nvPr/>
          </p:nvSpPr>
          <p:spPr>
            <a:xfrm rot="10800000">
              <a:off x="-36619" y="348656"/>
              <a:ext cx="534904" cy="148014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SG" sz="1600" dirty="0"/>
                <a:t>Process Owner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3A5D38-75FD-E8FC-967E-1BD2040B491D}"/>
              </a:ext>
            </a:extLst>
          </p:cNvPr>
          <p:cNvGrpSpPr/>
          <p:nvPr/>
        </p:nvGrpSpPr>
        <p:grpSpPr>
          <a:xfrm>
            <a:off x="156890" y="5062094"/>
            <a:ext cx="9785291" cy="1480144"/>
            <a:chOff x="-36619" y="348656"/>
            <a:chExt cx="12147485" cy="14801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25E52E5-93F1-F2C1-C048-E0D67AD61C64}"/>
                </a:ext>
              </a:extLst>
            </p:cNvPr>
            <p:cNvSpPr/>
            <p:nvPr/>
          </p:nvSpPr>
          <p:spPr>
            <a:xfrm>
              <a:off x="0" y="348656"/>
              <a:ext cx="12110866" cy="148014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60CB61-1672-3F39-343E-14E8FCDDABF4}"/>
                </a:ext>
              </a:extLst>
            </p:cNvPr>
            <p:cNvSpPr txBox="1"/>
            <p:nvPr/>
          </p:nvSpPr>
          <p:spPr>
            <a:xfrm rot="10800000">
              <a:off x="-36619" y="348656"/>
              <a:ext cx="534904" cy="148014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SG" sz="1600" dirty="0"/>
                <a:t>Process Owner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CB22D89-891E-71BA-923C-1E2514C77609}"/>
              </a:ext>
            </a:extLst>
          </p:cNvPr>
          <p:cNvSpPr/>
          <p:nvPr/>
        </p:nvSpPr>
        <p:spPr>
          <a:xfrm>
            <a:off x="10380739" y="595349"/>
            <a:ext cx="1401203" cy="67099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4E70B29F-A04E-F92A-47F1-58D53C070210}"/>
              </a:ext>
            </a:extLst>
          </p:cNvPr>
          <p:cNvSpPr/>
          <p:nvPr/>
        </p:nvSpPr>
        <p:spPr>
          <a:xfrm>
            <a:off x="10282062" y="1605137"/>
            <a:ext cx="1598556" cy="828880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Decision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C91CAA7-6910-C331-5730-512624762E28}"/>
              </a:ext>
            </a:extLst>
          </p:cNvPr>
          <p:cNvSpPr/>
          <p:nvPr/>
        </p:nvSpPr>
        <p:spPr>
          <a:xfrm>
            <a:off x="10380739" y="2818854"/>
            <a:ext cx="1322262" cy="493381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18F31EB-7A15-2905-AA49-F3CF67FB38BD}"/>
              </a:ext>
            </a:extLst>
          </p:cNvPr>
          <p:cNvSpPr/>
          <p:nvPr/>
        </p:nvSpPr>
        <p:spPr>
          <a:xfrm>
            <a:off x="10380739" y="3615938"/>
            <a:ext cx="1322262" cy="493381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215A1AB-E0E1-5FCC-66C8-436D741B621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921813" y="4435500"/>
            <a:ext cx="901245" cy="661131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047A19F-8663-FA3B-DCCF-25DE0CAB7A67}"/>
              </a:ext>
            </a:extLst>
          </p:cNvPr>
          <p:cNvCxnSpPr>
            <a:cxnSpLocks/>
          </p:cNvCxnSpPr>
          <p:nvPr/>
        </p:nvCxnSpPr>
        <p:spPr>
          <a:xfrm rot="5400000">
            <a:off x="10226147" y="4470037"/>
            <a:ext cx="901245" cy="592059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E99B19-E066-55BD-AB0B-B1C3D0D2879A}"/>
              </a:ext>
            </a:extLst>
          </p:cNvPr>
          <p:cNvCxnSpPr/>
          <p:nvPr/>
        </p:nvCxnSpPr>
        <p:spPr>
          <a:xfrm>
            <a:off x="10961284" y="5512715"/>
            <a:ext cx="82230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94DA22A-D6EC-1A2C-D012-E0B5075CD8A7}"/>
              </a:ext>
            </a:extLst>
          </p:cNvPr>
          <p:cNvCxnSpPr/>
          <p:nvPr/>
        </p:nvCxnSpPr>
        <p:spPr>
          <a:xfrm>
            <a:off x="10548489" y="5367990"/>
            <a:ext cx="0" cy="36839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DF49E5F-99A5-4E98-B3A5-7BEBC52AA9A1}"/>
              </a:ext>
            </a:extLst>
          </p:cNvPr>
          <p:cNvSpPr/>
          <p:nvPr/>
        </p:nvSpPr>
        <p:spPr>
          <a:xfrm>
            <a:off x="10111024" y="124992"/>
            <a:ext cx="1894584" cy="6417245"/>
          </a:xfrm>
          <a:prstGeom prst="rect">
            <a:avLst/>
          </a:prstGeom>
          <a:noFill/>
          <a:ln w="63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74BE0C-412F-7F0A-A151-8AE583A5C5E0}"/>
              </a:ext>
            </a:extLst>
          </p:cNvPr>
          <p:cNvSpPr txBox="1"/>
          <p:nvPr/>
        </p:nvSpPr>
        <p:spPr>
          <a:xfrm>
            <a:off x="10111024" y="124993"/>
            <a:ext cx="1894584" cy="338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chemeClr val="bg1"/>
                </a:solidFill>
              </a:rPr>
              <a:t>Swimlane Symbols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71FDAF7-CC9F-1C41-1702-BB7E65584737}"/>
              </a:ext>
            </a:extLst>
          </p:cNvPr>
          <p:cNvGrpSpPr/>
          <p:nvPr/>
        </p:nvGrpSpPr>
        <p:grpSpPr>
          <a:xfrm>
            <a:off x="186388" y="124993"/>
            <a:ext cx="9755793" cy="496669"/>
            <a:chOff x="186388" y="124993"/>
            <a:chExt cx="9755793" cy="49666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4449633-798D-D3C2-BDA1-4162B722C406}"/>
                </a:ext>
              </a:extLst>
            </p:cNvPr>
            <p:cNvSpPr/>
            <p:nvPr/>
          </p:nvSpPr>
          <p:spPr>
            <a:xfrm>
              <a:off x="186388" y="124993"/>
              <a:ext cx="9755793" cy="49666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21FF0F4-C615-F835-BAB2-16085DC10C6E}"/>
                </a:ext>
              </a:extLst>
            </p:cNvPr>
            <p:cNvSpPr txBox="1"/>
            <p:nvPr/>
          </p:nvSpPr>
          <p:spPr>
            <a:xfrm>
              <a:off x="263136" y="168688"/>
              <a:ext cx="9518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Process 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84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28292BF-DF5D-4F50-8E01-1C6B3104D316}"/>
              </a:ext>
            </a:extLst>
          </p:cNvPr>
          <p:cNvGrpSpPr/>
          <p:nvPr/>
        </p:nvGrpSpPr>
        <p:grpSpPr>
          <a:xfrm>
            <a:off x="1318528" y="714282"/>
            <a:ext cx="1480147" cy="5627666"/>
            <a:chOff x="186389" y="583422"/>
            <a:chExt cx="1480147" cy="562766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2693B39-4DB1-90B9-8EE3-3EA25590504B}"/>
                </a:ext>
              </a:extLst>
            </p:cNvPr>
            <p:cNvSpPr/>
            <p:nvPr/>
          </p:nvSpPr>
          <p:spPr>
            <a:xfrm rot="5400000">
              <a:off x="-1881406" y="2663147"/>
              <a:ext cx="5615739" cy="148014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0DAFD8-63FA-7A87-4F9E-CBD2B2D596C2}"/>
                </a:ext>
              </a:extLst>
            </p:cNvPr>
            <p:cNvSpPr txBox="1"/>
            <p:nvPr/>
          </p:nvSpPr>
          <p:spPr>
            <a:xfrm rot="16200000">
              <a:off x="706732" y="63079"/>
              <a:ext cx="430887" cy="147157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SG" sz="1600" dirty="0"/>
                <a:t>Process Owner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CB22D89-891E-71BA-923C-1E2514C77609}"/>
              </a:ext>
            </a:extLst>
          </p:cNvPr>
          <p:cNvSpPr/>
          <p:nvPr/>
        </p:nvSpPr>
        <p:spPr>
          <a:xfrm>
            <a:off x="10380739" y="595349"/>
            <a:ext cx="1401203" cy="67099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4E70B29F-A04E-F92A-47F1-58D53C070210}"/>
              </a:ext>
            </a:extLst>
          </p:cNvPr>
          <p:cNvSpPr/>
          <p:nvPr/>
        </p:nvSpPr>
        <p:spPr>
          <a:xfrm>
            <a:off x="10282062" y="1605137"/>
            <a:ext cx="1598556" cy="828880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Decision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C91CAA7-6910-C331-5730-512624762E28}"/>
              </a:ext>
            </a:extLst>
          </p:cNvPr>
          <p:cNvSpPr/>
          <p:nvPr/>
        </p:nvSpPr>
        <p:spPr>
          <a:xfrm>
            <a:off x="10380739" y="2818854"/>
            <a:ext cx="1322262" cy="493381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18F31EB-7A15-2905-AA49-F3CF67FB38BD}"/>
              </a:ext>
            </a:extLst>
          </p:cNvPr>
          <p:cNvSpPr/>
          <p:nvPr/>
        </p:nvSpPr>
        <p:spPr>
          <a:xfrm>
            <a:off x="10380739" y="3615938"/>
            <a:ext cx="1322262" cy="493381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215A1AB-E0E1-5FCC-66C8-436D741B621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921813" y="4435500"/>
            <a:ext cx="901245" cy="661131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047A19F-8663-FA3B-DCCF-25DE0CAB7A67}"/>
              </a:ext>
            </a:extLst>
          </p:cNvPr>
          <p:cNvCxnSpPr>
            <a:cxnSpLocks/>
          </p:cNvCxnSpPr>
          <p:nvPr/>
        </p:nvCxnSpPr>
        <p:spPr>
          <a:xfrm rot="5400000">
            <a:off x="10226147" y="4470037"/>
            <a:ext cx="901245" cy="592059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E99B19-E066-55BD-AB0B-B1C3D0D2879A}"/>
              </a:ext>
            </a:extLst>
          </p:cNvPr>
          <p:cNvCxnSpPr/>
          <p:nvPr/>
        </p:nvCxnSpPr>
        <p:spPr>
          <a:xfrm>
            <a:off x="10961284" y="5512715"/>
            <a:ext cx="82230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94DA22A-D6EC-1A2C-D012-E0B5075CD8A7}"/>
              </a:ext>
            </a:extLst>
          </p:cNvPr>
          <p:cNvCxnSpPr/>
          <p:nvPr/>
        </p:nvCxnSpPr>
        <p:spPr>
          <a:xfrm>
            <a:off x="10548489" y="5367990"/>
            <a:ext cx="0" cy="36839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DF49E5F-99A5-4E98-B3A5-7BEBC52AA9A1}"/>
              </a:ext>
            </a:extLst>
          </p:cNvPr>
          <p:cNvSpPr/>
          <p:nvPr/>
        </p:nvSpPr>
        <p:spPr>
          <a:xfrm>
            <a:off x="10111024" y="124992"/>
            <a:ext cx="1894584" cy="6417245"/>
          </a:xfrm>
          <a:prstGeom prst="rect">
            <a:avLst/>
          </a:prstGeom>
          <a:noFill/>
          <a:ln w="63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74BE0C-412F-7F0A-A151-8AE583A5C5E0}"/>
              </a:ext>
            </a:extLst>
          </p:cNvPr>
          <p:cNvSpPr txBox="1"/>
          <p:nvPr/>
        </p:nvSpPr>
        <p:spPr>
          <a:xfrm>
            <a:off x="10111024" y="124993"/>
            <a:ext cx="1894584" cy="338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chemeClr val="bg1"/>
                </a:solidFill>
              </a:rPr>
              <a:t>Swimlane Symbols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71FDAF7-CC9F-1C41-1702-BB7E65584737}"/>
              </a:ext>
            </a:extLst>
          </p:cNvPr>
          <p:cNvGrpSpPr/>
          <p:nvPr/>
        </p:nvGrpSpPr>
        <p:grpSpPr>
          <a:xfrm>
            <a:off x="1318532" y="215212"/>
            <a:ext cx="7408684" cy="496669"/>
            <a:chOff x="186388" y="124993"/>
            <a:chExt cx="9755793" cy="49666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4449633-798D-D3C2-BDA1-4162B722C406}"/>
                </a:ext>
              </a:extLst>
            </p:cNvPr>
            <p:cNvSpPr/>
            <p:nvPr/>
          </p:nvSpPr>
          <p:spPr>
            <a:xfrm>
              <a:off x="186388" y="124993"/>
              <a:ext cx="9755793" cy="49666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21FF0F4-C615-F835-BAB2-16085DC10C6E}"/>
                </a:ext>
              </a:extLst>
            </p:cNvPr>
            <p:cNvSpPr txBox="1"/>
            <p:nvPr/>
          </p:nvSpPr>
          <p:spPr>
            <a:xfrm>
              <a:off x="263136" y="168688"/>
              <a:ext cx="9518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Process Name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7CA7B07-CFB9-B205-D6F4-559F9172A523}"/>
              </a:ext>
            </a:extLst>
          </p:cNvPr>
          <p:cNvGrpSpPr/>
          <p:nvPr/>
        </p:nvGrpSpPr>
        <p:grpSpPr>
          <a:xfrm>
            <a:off x="4270595" y="714282"/>
            <a:ext cx="1480147" cy="5627666"/>
            <a:chOff x="186389" y="583422"/>
            <a:chExt cx="1480147" cy="562766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6AC9D5-ECC1-9626-468B-BBA1EA48B436}"/>
                </a:ext>
              </a:extLst>
            </p:cNvPr>
            <p:cNvSpPr/>
            <p:nvPr/>
          </p:nvSpPr>
          <p:spPr>
            <a:xfrm rot="5400000">
              <a:off x="-1881406" y="2663147"/>
              <a:ext cx="5615739" cy="148014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6DC77D-E98E-2583-2B4A-A53B83C3817A}"/>
                </a:ext>
              </a:extLst>
            </p:cNvPr>
            <p:cNvSpPr txBox="1"/>
            <p:nvPr/>
          </p:nvSpPr>
          <p:spPr>
            <a:xfrm rot="16200000">
              <a:off x="706732" y="63079"/>
              <a:ext cx="430887" cy="147157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SG" sz="1600" dirty="0"/>
                <a:t>Process Owner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BD32329-3F0B-3143-5ADD-0EC4CB2BE3E0}"/>
              </a:ext>
            </a:extLst>
          </p:cNvPr>
          <p:cNvGrpSpPr/>
          <p:nvPr/>
        </p:nvGrpSpPr>
        <p:grpSpPr>
          <a:xfrm>
            <a:off x="2790451" y="714282"/>
            <a:ext cx="1480147" cy="5627666"/>
            <a:chOff x="186389" y="583422"/>
            <a:chExt cx="1480147" cy="562766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DAF9E62-E92C-2044-4B85-A3465643B05A}"/>
                </a:ext>
              </a:extLst>
            </p:cNvPr>
            <p:cNvSpPr/>
            <p:nvPr/>
          </p:nvSpPr>
          <p:spPr>
            <a:xfrm rot="5400000">
              <a:off x="-1881406" y="2663147"/>
              <a:ext cx="5615739" cy="148014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63B0F78-1AAE-297C-1544-3A526E42FF38}"/>
                </a:ext>
              </a:extLst>
            </p:cNvPr>
            <p:cNvSpPr txBox="1"/>
            <p:nvPr/>
          </p:nvSpPr>
          <p:spPr>
            <a:xfrm rot="16200000">
              <a:off x="706732" y="63079"/>
              <a:ext cx="430887" cy="147157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SG" sz="1600" dirty="0"/>
                <a:t>Process Owner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3374E9-61A4-4325-F13A-904DE6ED03BA}"/>
              </a:ext>
            </a:extLst>
          </p:cNvPr>
          <p:cNvGrpSpPr/>
          <p:nvPr/>
        </p:nvGrpSpPr>
        <p:grpSpPr>
          <a:xfrm>
            <a:off x="5752333" y="714283"/>
            <a:ext cx="1480147" cy="5627666"/>
            <a:chOff x="186389" y="583422"/>
            <a:chExt cx="1480147" cy="562766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5FE6A83-18F5-F5E9-6F98-A0B899AC2486}"/>
                </a:ext>
              </a:extLst>
            </p:cNvPr>
            <p:cNvSpPr/>
            <p:nvPr/>
          </p:nvSpPr>
          <p:spPr>
            <a:xfrm rot="5400000">
              <a:off x="-1881406" y="2663147"/>
              <a:ext cx="5615739" cy="148014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F0C2C9-C3E1-E875-FADA-FC55E51D43B4}"/>
                </a:ext>
              </a:extLst>
            </p:cNvPr>
            <p:cNvSpPr txBox="1"/>
            <p:nvPr/>
          </p:nvSpPr>
          <p:spPr>
            <a:xfrm rot="16200000">
              <a:off x="706732" y="63079"/>
              <a:ext cx="430887" cy="147157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SG" sz="1600" dirty="0"/>
                <a:t>Process Owner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0B106DE-1F3A-A9E7-6904-7CDDEB7AA6CA}"/>
              </a:ext>
            </a:extLst>
          </p:cNvPr>
          <p:cNvGrpSpPr/>
          <p:nvPr/>
        </p:nvGrpSpPr>
        <p:grpSpPr>
          <a:xfrm>
            <a:off x="7247069" y="705387"/>
            <a:ext cx="1480147" cy="5627666"/>
            <a:chOff x="186389" y="583422"/>
            <a:chExt cx="1480147" cy="562766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A533866-E6B7-20A7-0B81-F2EE9EDD2ADD}"/>
                </a:ext>
              </a:extLst>
            </p:cNvPr>
            <p:cNvSpPr/>
            <p:nvPr/>
          </p:nvSpPr>
          <p:spPr>
            <a:xfrm rot="5400000">
              <a:off x="-1881406" y="2663147"/>
              <a:ext cx="5615739" cy="148014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D3578F3-E65C-E161-FB7E-FF29B5E84DBE}"/>
                </a:ext>
              </a:extLst>
            </p:cNvPr>
            <p:cNvSpPr txBox="1"/>
            <p:nvPr/>
          </p:nvSpPr>
          <p:spPr>
            <a:xfrm rot="16200000">
              <a:off x="706732" y="63079"/>
              <a:ext cx="430887" cy="147157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SG" sz="1600" dirty="0"/>
                <a:t>Process Owner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625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31394</TotalTime>
  <Words>34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Seah</dc:creator>
  <cp:lastModifiedBy>Samantha Seah</cp:lastModifiedBy>
  <cp:revision>2</cp:revision>
  <dcterms:created xsi:type="dcterms:W3CDTF">2022-10-23T13:39:58Z</dcterms:created>
  <dcterms:modified xsi:type="dcterms:W3CDTF">2022-11-28T14:13:18Z</dcterms:modified>
</cp:coreProperties>
</file>