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59" autoAdjust="0"/>
  </p:normalViewPr>
  <p:slideViewPr>
    <p:cSldViewPr>
      <p:cViewPr>
        <p:scale>
          <a:sx n="77" d="100"/>
          <a:sy n="77" d="100"/>
        </p:scale>
        <p:origin x="-11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33DFE10-400E-4A45-AF27-5FC543E0B242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C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Big Data</a:t>
            </a:r>
            <a:br>
              <a:rPr lang="es-CL" dirty="0" smtClean="0"/>
            </a:br>
            <a:r>
              <a:rPr lang="es-CL" dirty="0" smtClean="0"/>
              <a:t>Proyecto Final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Javiera Medina </a:t>
            </a:r>
            <a:r>
              <a:rPr lang="es-CL" dirty="0" err="1" smtClean="0"/>
              <a:t>Jofré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41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620688"/>
            <a:ext cx="3456385" cy="330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1545"/>
            <a:ext cx="301009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3347864" y="1279313"/>
            <a:ext cx="115212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1" name="Picture 7" descr="Resultado de imagen para tienda pe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4624047"/>
            <a:ext cx="2842493" cy="202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Flecha derecha"/>
          <p:cNvSpPr/>
          <p:nvPr/>
        </p:nvSpPr>
        <p:spPr>
          <a:xfrm rot="10800000">
            <a:off x="3922303" y="5128104"/>
            <a:ext cx="115212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" t="10124" r="50930" b="7233"/>
          <a:stretch/>
        </p:blipFill>
        <p:spPr bwMode="auto">
          <a:xfrm>
            <a:off x="323528" y="3068960"/>
            <a:ext cx="3430268" cy="325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Resultado de imagen para visto buen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30" y="4077072"/>
            <a:ext cx="87595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161">
            <a:off x="7810570" y="2456926"/>
            <a:ext cx="1224067" cy="12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es-CL" dirty="0" smtClean="0"/>
              <a:t>TiendaPet.cl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5544616" cy="4968552"/>
          </a:xfrm>
        </p:spPr>
        <p:txBody>
          <a:bodyPr>
            <a:normAutofit fontScale="92500" lnSpcReduction="20000"/>
          </a:bodyPr>
          <a:lstStyle/>
          <a:p>
            <a:r>
              <a:rPr lang="es-CL" sz="1800" dirty="0" smtClean="0"/>
              <a:t># 1.- Se realiza la búsqueda y se copia la URL generada</a:t>
            </a:r>
          </a:p>
          <a:p>
            <a:r>
              <a:rPr lang="es-CL" sz="1800" dirty="0" smtClean="0"/>
              <a:t>  # 2.- Se asigna la </a:t>
            </a:r>
            <a:r>
              <a:rPr lang="es-CL" sz="1800" dirty="0" err="1" smtClean="0"/>
              <a:t>url</a:t>
            </a:r>
            <a:r>
              <a:rPr lang="es-CL" sz="1800" dirty="0" smtClean="0"/>
              <a:t> generada a la variable </a:t>
            </a:r>
            <a:r>
              <a:rPr lang="es-CL" sz="1800" dirty="0" err="1" smtClean="0"/>
              <a:t>paginaTiendaPet</a:t>
            </a:r>
            <a:r>
              <a:rPr lang="es-CL" sz="1800" dirty="0"/>
              <a:t> </a:t>
            </a:r>
            <a:r>
              <a:rPr lang="es-CL" sz="1800" dirty="0" smtClean="0"/>
              <a:t>&lt; paste</a:t>
            </a:r>
            <a:r>
              <a:rPr lang="es-CL" sz="1800" dirty="0"/>
              <a:t>('https://www.tiendapet.clwebpage </a:t>
            </a:r>
            <a:endParaRPr lang="es-CL" sz="1800" dirty="0" smtClean="0"/>
          </a:p>
          <a:p>
            <a:endParaRPr lang="es-CL" sz="1800" dirty="0" smtClean="0"/>
          </a:p>
          <a:p>
            <a:r>
              <a:rPr lang="es-CL" sz="1800" dirty="0"/>
              <a:t> </a:t>
            </a:r>
            <a:r>
              <a:rPr lang="es-CL" sz="1800" dirty="0" err="1"/>
              <a:t>webpage</a:t>
            </a:r>
            <a:r>
              <a:rPr lang="es-CL" sz="1800" dirty="0"/>
              <a:t> &lt;-</a:t>
            </a:r>
            <a:r>
              <a:rPr lang="es-CL" sz="1800" dirty="0" err="1"/>
              <a:t>read_html</a:t>
            </a:r>
            <a:r>
              <a:rPr lang="es-CL" sz="1800" dirty="0"/>
              <a:t>(</a:t>
            </a:r>
            <a:r>
              <a:rPr lang="es-CL" sz="1800" dirty="0" err="1"/>
              <a:t>paginaTiendaPet</a:t>
            </a:r>
            <a:r>
              <a:rPr lang="es-CL" sz="1800" dirty="0" smtClean="0"/>
              <a:t>)  </a:t>
            </a:r>
            <a:endParaRPr lang="es-CL" sz="1800" dirty="0"/>
          </a:p>
          <a:p>
            <a:pPr marL="109728" indent="0">
              <a:buNone/>
            </a:pPr>
            <a:endParaRPr lang="es-CL" sz="1800" dirty="0"/>
          </a:p>
          <a:p>
            <a:r>
              <a:rPr lang="es-CL" sz="1800" dirty="0"/>
              <a:t>  # Extracción del texto contenido en la clase </a:t>
            </a:r>
          </a:p>
          <a:p>
            <a:pPr marL="109728" indent="0">
              <a:buNone/>
            </a:pPr>
            <a:r>
              <a:rPr lang="es-CL" sz="1800" dirty="0"/>
              <a:t>  </a:t>
            </a:r>
            <a:r>
              <a:rPr lang="es-CL" sz="1800" dirty="0" err="1"/>
              <a:t>contenidoTiendaPet</a:t>
            </a:r>
            <a:r>
              <a:rPr lang="es-CL" sz="1800" dirty="0"/>
              <a:t> &lt;- </a:t>
            </a:r>
            <a:r>
              <a:rPr lang="es-CL" sz="1800" dirty="0" err="1"/>
              <a:t>html_nodes</a:t>
            </a:r>
            <a:r>
              <a:rPr lang="es-CL" sz="1800" dirty="0"/>
              <a:t>(</a:t>
            </a:r>
            <a:r>
              <a:rPr lang="es-CL" sz="1800" dirty="0" err="1"/>
              <a:t>webpage</a:t>
            </a:r>
            <a:r>
              <a:rPr lang="es-CL" sz="1800" dirty="0"/>
              <a:t>,'.block-producto')</a:t>
            </a:r>
          </a:p>
          <a:p>
            <a:pPr marL="109728" indent="0">
              <a:buNone/>
            </a:pPr>
            <a:r>
              <a:rPr lang="es-CL" sz="1800" dirty="0" smtClean="0"/>
              <a:t> </a:t>
            </a:r>
            <a:endParaRPr lang="es-CL" sz="1800" dirty="0"/>
          </a:p>
          <a:p>
            <a:r>
              <a:rPr lang="es-CL" sz="1800" dirty="0"/>
              <a:t>  </a:t>
            </a:r>
            <a:r>
              <a:rPr lang="es-CL" sz="1800" dirty="0" err="1"/>
              <a:t>contenidoTiendaPet</a:t>
            </a:r>
            <a:r>
              <a:rPr lang="es-CL" sz="1800" dirty="0"/>
              <a:t> &lt;- </a:t>
            </a:r>
            <a:r>
              <a:rPr lang="es-CL" sz="1800" dirty="0" err="1"/>
              <a:t>html_nodes</a:t>
            </a:r>
            <a:r>
              <a:rPr lang="es-CL" sz="1800" dirty="0"/>
              <a:t>(</a:t>
            </a:r>
            <a:r>
              <a:rPr lang="es-CL" sz="1800" dirty="0" err="1"/>
              <a:t>contenidoTiendaPet</a:t>
            </a:r>
            <a:r>
              <a:rPr lang="es-CL" sz="1800" dirty="0"/>
              <a:t>,'.</a:t>
            </a:r>
            <a:r>
              <a:rPr lang="es-CL" sz="1800" dirty="0" err="1"/>
              <a:t>catalogo_click_detail</a:t>
            </a:r>
            <a:r>
              <a:rPr lang="es-CL" sz="1800" dirty="0"/>
              <a:t>')</a:t>
            </a:r>
          </a:p>
          <a:p>
            <a:pPr marL="109728" indent="0">
              <a:buNone/>
            </a:pPr>
            <a:r>
              <a:rPr lang="es-CL" sz="1800" dirty="0" smtClean="0"/>
              <a:t> </a:t>
            </a:r>
            <a:endParaRPr lang="es-CL" sz="1800" dirty="0"/>
          </a:p>
          <a:p>
            <a:r>
              <a:rPr lang="es-CL" sz="1800" dirty="0"/>
              <a:t>  #</a:t>
            </a:r>
            <a:r>
              <a:rPr lang="es-CL" sz="1800" dirty="0" smtClean="0"/>
              <a:t>Extracción </a:t>
            </a:r>
            <a:r>
              <a:rPr lang="es-CL" sz="1800" dirty="0"/>
              <a:t>links </a:t>
            </a:r>
            <a:r>
              <a:rPr lang="es-CL" sz="1800" dirty="0" smtClean="0"/>
              <a:t>página</a:t>
            </a:r>
            <a:endParaRPr lang="es-CL" sz="1800" dirty="0"/>
          </a:p>
          <a:p>
            <a:pPr marL="109728" indent="0">
              <a:buNone/>
            </a:pPr>
            <a:r>
              <a:rPr lang="es-CL" sz="1800" dirty="0"/>
              <a:t>  links&lt;-</a:t>
            </a:r>
            <a:r>
              <a:rPr lang="es-CL" sz="1800" dirty="0" err="1"/>
              <a:t>html_attr</a:t>
            </a:r>
            <a:r>
              <a:rPr lang="es-CL" sz="1800" dirty="0"/>
              <a:t>(</a:t>
            </a:r>
            <a:r>
              <a:rPr lang="es-CL" sz="1800" dirty="0" err="1"/>
              <a:t>contenidoTiendaPet</a:t>
            </a:r>
            <a:r>
              <a:rPr lang="es-CL" sz="1800" dirty="0"/>
              <a:t>,"</a:t>
            </a:r>
            <a:r>
              <a:rPr lang="es-CL" sz="1800" dirty="0" err="1"/>
              <a:t>href</a:t>
            </a:r>
            <a:r>
              <a:rPr lang="es-CL" sz="1800" dirty="0"/>
              <a:t>")</a:t>
            </a:r>
          </a:p>
          <a:p>
            <a:pPr marL="109728" indent="0">
              <a:buNone/>
            </a:pPr>
            <a:r>
              <a:rPr lang="es-CL" sz="1800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67481"/>
            <a:ext cx="5029200" cy="4810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8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es-CL" dirty="0" smtClean="0"/>
              <a:t>Extracción de datos en cada link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4464496" cy="5112568"/>
          </a:xfrm>
        </p:spPr>
        <p:txBody>
          <a:bodyPr>
            <a:noAutofit/>
          </a:bodyPr>
          <a:lstStyle/>
          <a:p>
            <a:r>
              <a:rPr lang="es-CL" sz="1100" dirty="0" err="1" smtClean="0"/>
              <a:t>DatosproductosTienda</a:t>
            </a:r>
            <a:r>
              <a:rPr lang="es-CL" sz="1100" dirty="0" smtClean="0"/>
              <a:t>&lt;- link</a:t>
            </a:r>
          </a:p>
          <a:p>
            <a:pPr marL="109728" indent="0">
              <a:buNone/>
            </a:pPr>
            <a:r>
              <a:rPr lang="es-CL" sz="1100" dirty="0" smtClean="0"/>
              <a:t>   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datostienda</a:t>
            </a:r>
            <a:r>
              <a:rPr lang="es-CL" sz="1100" dirty="0" smtClean="0"/>
              <a:t> &lt;-</a:t>
            </a:r>
            <a:r>
              <a:rPr lang="es-CL" sz="1100" dirty="0" err="1" smtClean="0"/>
              <a:t>read_html</a:t>
            </a:r>
            <a:r>
              <a:rPr lang="es-CL" sz="1100" dirty="0" smtClean="0"/>
              <a:t>(</a:t>
            </a:r>
            <a:r>
              <a:rPr lang="es-CL" sz="1100" dirty="0" err="1" smtClean="0"/>
              <a:t>DatosproductosTienda</a:t>
            </a:r>
            <a:r>
              <a:rPr lang="es-CL" sz="1100" dirty="0" smtClean="0"/>
              <a:t>)</a:t>
            </a:r>
          </a:p>
          <a:p>
            <a:pPr marL="109728" indent="0">
              <a:buNone/>
            </a:pPr>
            <a:r>
              <a:rPr lang="es-CL" sz="1100" dirty="0" smtClean="0"/>
              <a:t>   </a:t>
            </a:r>
          </a:p>
          <a:p>
            <a:r>
              <a:rPr lang="es-CL" sz="1100" dirty="0" smtClean="0"/>
              <a:t>    # Extracción de marcas alimentos </a:t>
            </a:r>
          </a:p>
          <a:p>
            <a:r>
              <a:rPr lang="es-CL" sz="1100" dirty="0" smtClean="0"/>
              <a:t>    marca &lt;- </a:t>
            </a:r>
            <a:r>
              <a:rPr lang="es-CL" sz="1100" dirty="0" err="1" smtClean="0"/>
              <a:t>html_nodes</a:t>
            </a:r>
            <a:r>
              <a:rPr lang="es-CL" sz="1100" dirty="0" smtClean="0"/>
              <a:t>(</a:t>
            </a:r>
            <a:r>
              <a:rPr lang="es-CL" sz="1100" dirty="0" err="1" smtClean="0"/>
              <a:t>datostienda</a:t>
            </a:r>
            <a:r>
              <a:rPr lang="es-CL" sz="1100" dirty="0" smtClean="0"/>
              <a:t>, "[</a:t>
            </a:r>
            <a:r>
              <a:rPr lang="es-CL" sz="1100" dirty="0" err="1" smtClean="0"/>
              <a:t>itemprop</a:t>
            </a:r>
            <a:r>
              <a:rPr lang="es-CL" sz="1100" dirty="0" smtClean="0"/>
              <a:t>=</a:t>
            </a:r>
            <a:r>
              <a:rPr lang="es-CL" sz="1100" dirty="0" err="1" smtClean="0"/>
              <a:t>brand</a:t>
            </a:r>
            <a:r>
              <a:rPr lang="es-CL" sz="1100" dirty="0" smtClean="0"/>
              <a:t>]")</a:t>
            </a:r>
          </a:p>
          <a:p>
            <a:r>
              <a:rPr lang="es-CL" sz="1100" dirty="0" smtClean="0"/>
              <a:t>    marca &lt;- </a:t>
            </a:r>
            <a:r>
              <a:rPr lang="es-CL" sz="1100" dirty="0" err="1" smtClean="0"/>
              <a:t>html_text</a:t>
            </a:r>
            <a:r>
              <a:rPr lang="es-CL" sz="1100" dirty="0" smtClean="0"/>
              <a:t>(marca)</a:t>
            </a:r>
          </a:p>
          <a:p>
            <a:pPr marL="109728" indent="0">
              <a:buNone/>
            </a:pPr>
            <a:endParaRPr lang="es-CL" sz="1100" dirty="0" smtClean="0"/>
          </a:p>
          <a:p>
            <a:r>
              <a:rPr lang="es-CL" sz="1100" dirty="0" smtClean="0"/>
              <a:t>    # Extracción de precios alimento 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 &lt;- </a:t>
            </a:r>
            <a:r>
              <a:rPr lang="es-CL" sz="1100" dirty="0" err="1" smtClean="0"/>
              <a:t>html_nodes</a:t>
            </a:r>
            <a:r>
              <a:rPr lang="es-CL" sz="1100" dirty="0" smtClean="0"/>
              <a:t>(</a:t>
            </a:r>
            <a:r>
              <a:rPr lang="es-CL" sz="1100" dirty="0" err="1" smtClean="0"/>
              <a:t>datostienda</a:t>
            </a:r>
            <a:r>
              <a:rPr lang="es-CL" sz="1100" dirty="0" smtClean="0"/>
              <a:t>,'</a:t>
            </a:r>
            <a:r>
              <a:rPr lang="es-CL" sz="1100" dirty="0" err="1" smtClean="0"/>
              <a:t>select</a:t>
            </a:r>
            <a:r>
              <a:rPr lang="es-CL" sz="1100" dirty="0" smtClean="0"/>
              <a:t>')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 &lt;- </a:t>
            </a:r>
            <a:r>
              <a:rPr lang="es-CL" sz="1100" dirty="0" err="1" smtClean="0"/>
              <a:t>html_nodes</a:t>
            </a:r>
            <a:r>
              <a:rPr lang="es-CL" sz="1100" dirty="0" smtClean="0"/>
              <a:t>(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, '</a:t>
            </a:r>
            <a:r>
              <a:rPr lang="es-CL" sz="1100" dirty="0" err="1" smtClean="0"/>
              <a:t>option</a:t>
            </a:r>
            <a:r>
              <a:rPr lang="es-CL" sz="1100" dirty="0" smtClean="0"/>
              <a:t>')</a:t>
            </a:r>
          </a:p>
          <a:p>
            <a:r>
              <a:rPr lang="es-CL" sz="1100" dirty="0" smtClean="0"/>
              <a:t>    precios &lt;- </a:t>
            </a:r>
            <a:r>
              <a:rPr lang="es-CL" sz="1100" dirty="0" err="1" smtClean="0"/>
              <a:t>html_attr</a:t>
            </a:r>
            <a:r>
              <a:rPr lang="es-CL" sz="1100" dirty="0" smtClean="0"/>
              <a:t>(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, 'data-</a:t>
            </a:r>
            <a:r>
              <a:rPr lang="es-CL" sz="1100" dirty="0" err="1" smtClean="0"/>
              <a:t>pricereal</a:t>
            </a:r>
            <a:r>
              <a:rPr lang="es-CL" sz="1100" dirty="0" smtClean="0"/>
              <a:t>')</a:t>
            </a:r>
          </a:p>
          <a:p>
            <a:pPr marL="109728" indent="0">
              <a:buNone/>
            </a:pPr>
            <a:endParaRPr lang="es-CL" sz="1100" dirty="0" smtClean="0"/>
          </a:p>
          <a:p>
            <a:r>
              <a:rPr lang="es-CL" sz="1100" dirty="0" smtClean="0"/>
              <a:t>    #Eliminando los puntos de los precios</a:t>
            </a:r>
          </a:p>
          <a:p>
            <a:r>
              <a:rPr lang="es-CL" sz="1100" dirty="0" smtClean="0"/>
              <a:t>    precios &lt;- </a:t>
            </a:r>
            <a:r>
              <a:rPr lang="es-CL" sz="1100" dirty="0" err="1" smtClean="0"/>
              <a:t>gsub</a:t>
            </a:r>
            <a:r>
              <a:rPr lang="es-CL" sz="1100" dirty="0" smtClean="0"/>
              <a:t>("[.]","",precios)</a:t>
            </a:r>
          </a:p>
          <a:p>
            <a:pPr marL="109728" indent="0">
              <a:buNone/>
            </a:pPr>
            <a:endParaRPr lang="es-CL" sz="1100" dirty="0" smtClean="0"/>
          </a:p>
          <a:p>
            <a:r>
              <a:rPr lang="es-CL" sz="1100" dirty="0" smtClean="0"/>
              <a:t>    </a:t>
            </a:r>
          </a:p>
          <a:p>
            <a:r>
              <a:rPr lang="es-CL" sz="1100" dirty="0" smtClean="0"/>
              <a:t>    # </a:t>
            </a:r>
            <a:r>
              <a:rPr lang="es-CL" sz="1100" dirty="0" err="1" smtClean="0"/>
              <a:t>Extraccion</a:t>
            </a:r>
            <a:r>
              <a:rPr lang="es-CL" sz="1100" dirty="0" smtClean="0"/>
              <a:t> kilos</a:t>
            </a:r>
          </a:p>
          <a:p>
            <a:r>
              <a:rPr lang="es-CL" sz="1100" dirty="0" smtClean="0"/>
              <a:t>    kilos &lt;- </a:t>
            </a:r>
            <a:r>
              <a:rPr lang="es-CL" sz="1100" dirty="0" err="1" smtClean="0"/>
              <a:t>html_text</a:t>
            </a:r>
            <a:r>
              <a:rPr lang="es-CL" sz="1100" dirty="0" smtClean="0"/>
              <a:t>(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)</a:t>
            </a:r>
          </a:p>
          <a:p>
            <a:pPr marL="109728" indent="0">
              <a:buNone/>
            </a:pPr>
            <a:endParaRPr lang="es-CL" sz="1100" dirty="0" smtClean="0"/>
          </a:p>
          <a:p>
            <a:r>
              <a:rPr lang="es-CL" sz="1100" dirty="0" smtClean="0"/>
              <a:t>    #</a:t>
            </a:r>
            <a:r>
              <a:rPr lang="es-CL" sz="1100" dirty="0" err="1" smtClean="0"/>
              <a:t>Extraccion</a:t>
            </a:r>
            <a:r>
              <a:rPr lang="es-CL" sz="1100" dirty="0" smtClean="0"/>
              <a:t> nombre producto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nombreProducto</a:t>
            </a:r>
            <a:r>
              <a:rPr lang="es-CL" sz="1100" dirty="0" smtClean="0"/>
              <a:t> &lt;- </a:t>
            </a:r>
            <a:r>
              <a:rPr lang="es-CL" sz="1100" dirty="0" err="1" smtClean="0"/>
              <a:t>html_nodes</a:t>
            </a:r>
            <a:r>
              <a:rPr lang="es-CL" sz="1100" dirty="0" smtClean="0"/>
              <a:t>(</a:t>
            </a:r>
            <a:r>
              <a:rPr lang="es-CL" sz="1100" dirty="0" err="1" smtClean="0"/>
              <a:t>datostienda</a:t>
            </a:r>
            <a:r>
              <a:rPr lang="es-CL" sz="1100" dirty="0" smtClean="0"/>
              <a:t>, "[</a:t>
            </a:r>
            <a:r>
              <a:rPr lang="es-CL" sz="1100" dirty="0" err="1" smtClean="0"/>
              <a:t>itemprop</a:t>
            </a:r>
            <a:r>
              <a:rPr lang="es-CL" sz="1100" dirty="0" smtClean="0"/>
              <a:t>=</a:t>
            </a:r>
            <a:r>
              <a:rPr lang="es-CL" sz="1100" dirty="0" err="1" smtClean="0"/>
              <a:t>name</a:t>
            </a:r>
            <a:r>
              <a:rPr lang="es-CL" sz="1100" dirty="0" smtClean="0"/>
              <a:t>]")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nombreProducto</a:t>
            </a:r>
            <a:r>
              <a:rPr lang="es-CL" sz="1100" dirty="0" smtClean="0"/>
              <a:t> &lt;- </a:t>
            </a:r>
            <a:r>
              <a:rPr lang="es-CL" sz="1100" dirty="0" err="1" smtClean="0"/>
              <a:t>html_text</a:t>
            </a:r>
            <a:r>
              <a:rPr lang="es-CL" sz="1100" dirty="0" smtClean="0"/>
              <a:t>(</a:t>
            </a:r>
            <a:r>
              <a:rPr lang="es-CL" sz="1100" dirty="0" err="1" smtClean="0"/>
              <a:t>nombreProducto</a:t>
            </a:r>
            <a:r>
              <a:rPr lang="es-CL" sz="1100" dirty="0" smtClean="0"/>
              <a:t>)</a:t>
            </a:r>
            <a:endParaRPr lang="es-CL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3" r="51634" b="8071"/>
          <a:stretch/>
        </p:blipFill>
        <p:spPr bwMode="auto">
          <a:xfrm>
            <a:off x="4788024" y="1268760"/>
            <a:ext cx="4182347" cy="39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7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t="17410" r="51457" b="20594"/>
          <a:stretch/>
        </p:blipFill>
        <p:spPr bwMode="auto">
          <a:xfrm>
            <a:off x="323528" y="414880"/>
            <a:ext cx="3672407" cy="387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17764" r="51869" b="17580"/>
          <a:stretch/>
        </p:blipFill>
        <p:spPr bwMode="auto">
          <a:xfrm>
            <a:off x="2555776" y="1377089"/>
            <a:ext cx="3635896" cy="34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t="16206" r="51071" b="23564"/>
          <a:stretch/>
        </p:blipFill>
        <p:spPr bwMode="auto">
          <a:xfrm>
            <a:off x="5148064" y="3182024"/>
            <a:ext cx="3635896" cy="343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28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04664"/>
            <a:ext cx="8229600" cy="1066800"/>
          </a:xfrm>
        </p:spPr>
        <p:txBody>
          <a:bodyPr/>
          <a:lstStyle/>
          <a:p>
            <a:r>
              <a:rPr lang="es-CL" dirty="0" smtClean="0"/>
              <a:t>Resultados</a:t>
            </a:r>
            <a:endParaRPr lang="es-C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0" b="7741"/>
          <a:stretch/>
        </p:blipFill>
        <p:spPr bwMode="auto">
          <a:xfrm>
            <a:off x="107504" y="1484784"/>
            <a:ext cx="8719194" cy="42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Elipse"/>
          <p:cNvSpPr/>
          <p:nvPr/>
        </p:nvSpPr>
        <p:spPr>
          <a:xfrm>
            <a:off x="5436096" y="2646976"/>
            <a:ext cx="3390602" cy="28803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0" b="10902"/>
          <a:stretch/>
        </p:blipFill>
        <p:spPr bwMode="auto">
          <a:xfrm>
            <a:off x="81535" y="1484784"/>
            <a:ext cx="8745163" cy="42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5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s-CL" dirty="0" smtClean="0"/>
              <a:t>Resultados con filtro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t="9847" r="51131" b="29718"/>
          <a:stretch/>
        </p:blipFill>
        <p:spPr bwMode="auto">
          <a:xfrm>
            <a:off x="1403648" y="1680138"/>
            <a:ext cx="5760640" cy="402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9644" r="50511" b="30762"/>
          <a:stretch/>
        </p:blipFill>
        <p:spPr bwMode="auto">
          <a:xfrm>
            <a:off x="1403648" y="1680358"/>
            <a:ext cx="5760640" cy="402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4" t="9997" r="52769" b="10250"/>
          <a:stretch/>
        </p:blipFill>
        <p:spPr bwMode="auto">
          <a:xfrm>
            <a:off x="1403648" y="1556792"/>
            <a:ext cx="5760640" cy="51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2411760" y="6381328"/>
            <a:ext cx="576064" cy="338077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3" r="52133" b="10325"/>
          <a:stretch/>
        </p:blipFill>
        <p:spPr bwMode="auto">
          <a:xfrm>
            <a:off x="1403648" y="1509807"/>
            <a:ext cx="6125089" cy="52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Elipse"/>
          <p:cNvSpPr/>
          <p:nvPr/>
        </p:nvSpPr>
        <p:spPr>
          <a:xfrm>
            <a:off x="2411760" y="6396549"/>
            <a:ext cx="648072" cy="30763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54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504" y="2492896"/>
            <a:ext cx="94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5400" dirty="0" smtClean="0"/>
              <a:t>¡¡¡Gracias por su atención!!!</a:t>
            </a:r>
            <a:endParaRPr lang="es-CL" sz="5400" dirty="0"/>
          </a:p>
        </p:txBody>
      </p:sp>
    </p:spTree>
    <p:extLst>
      <p:ext uri="{BB962C8B-B14F-4D97-AF65-F5344CB8AC3E}">
        <p14:creationId xmlns:p14="http://schemas.microsoft.com/office/powerpoint/2010/main" val="16859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130</TotalTime>
  <Words>196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Urbano</vt:lpstr>
      <vt:lpstr>Big Data Proyecto Final</vt:lpstr>
      <vt:lpstr>Presentación de PowerPoint</vt:lpstr>
      <vt:lpstr>TiendaPet.cl</vt:lpstr>
      <vt:lpstr>Extracción de datos en cada link</vt:lpstr>
      <vt:lpstr>Presentación de PowerPoint</vt:lpstr>
      <vt:lpstr>Resultados</vt:lpstr>
      <vt:lpstr>Resultados con filtro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11</cp:revision>
  <dcterms:created xsi:type="dcterms:W3CDTF">2019-01-25T19:26:21Z</dcterms:created>
  <dcterms:modified xsi:type="dcterms:W3CDTF">2019-01-26T04:02:52Z</dcterms:modified>
</cp:coreProperties>
</file>