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53" autoAdjust="0"/>
  </p:normalViewPr>
  <p:slideViewPr>
    <p:cSldViewPr>
      <p:cViewPr>
        <p:scale>
          <a:sx n="77" d="100"/>
          <a:sy n="77" d="100"/>
        </p:scale>
        <p:origin x="-117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33DFE10-400E-4A45-AF27-5FC543E0B242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CL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E10-400E-4A45-AF27-5FC543E0B242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E10-400E-4A45-AF27-5FC543E0B242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E10-400E-4A45-AF27-5FC543E0B242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E10-400E-4A45-AF27-5FC543E0B242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E10-400E-4A45-AF27-5FC543E0B242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33DFE10-400E-4A45-AF27-5FC543E0B242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33DFE10-400E-4A45-AF27-5FC543E0B242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E10-400E-4A45-AF27-5FC543E0B242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E10-400E-4A45-AF27-5FC543E0B242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FE10-400E-4A45-AF27-5FC543E0B242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33DFE10-400E-4A45-AF27-5FC543E0B242}" type="datetimeFigureOut">
              <a:rPr lang="es-CL" smtClean="0"/>
              <a:t>25-01-2019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CL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89D3CDF-9879-4178-949D-A8FA76CCFA7E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Big Data</a:t>
            </a:r>
            <a:br>
              <a:rPr lang="es-CL" dirty="0" smtClean="0"/>
            </a:br>
            <a:r>
              <a:rPr lang="es-CL" dirty="0" smtClean="0"/>
              <a:t>Proyecto Final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smtClean="0"/>
              <a:t>Javiera Medina </a:t>
            </a:r>
            <a:r>
              <a:rPr lang="es-CL" dirty="0" err="1" smtClean="0"/>
              <a:t>Jofré</a:t>
            </a:r>
            <a:endParaRPr lang="es-CL" dirty="0" smtClean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041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620688"/>
            <a:ext cx="3456385" cy="330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1545"/>
            <a:ext cx="3010093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derecha"/>
          <p:cNvSpPr/>
          <p:nvPr/>
        </p:nvSpPr>
        <p:spPr>
          <a:xfrm>
            <a:off x="3347864" y="1279313"/>
            <a:ext cx="115212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31" name="Picture 7" descr="Resultado de imagen para tienda pet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1" y="4624047"/>
            <a:ext cx="2842493" cy="202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Flecha derecha"/>
          <p:cNvSpPr/>
          <p:nvPr/>
        </p:nvSpPr>
        <p:spPr>
          <a:xfrm rot="10800000">
            <a:off x="3922303" y="5128104"/>
            <a:ext cx="1152127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" t="10124" r="50930" b="7233"/>
          <a:stretch/>
        </p:blipFill>
        <p:spPr bwMode="auto">
          <a:xfrm>
            <a:off x="323528" y="3068960"/>
            <a:ext cx="3430268" cy="325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 descr="Resultado de imagen para visto bueno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030" y="4077072"/>
            <a:ext cx="875955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magen relacionad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70161">
            <a:off x="7810570" y="2456926"/>
            <a:ext cx="1224067" cy="122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8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/>
          <a:lstStyle/>
          <a:p>
            <a:r>
              <a:rPr lang="es-CL" dirty="0" smtClean="0"/>
              <a:t>TiendaPet.cl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340768"/>
            <a:ext cx="5544616" cy="4968552"/>
          </a:xfrm>
        </p:spPr>
        <p:txBody>
          <a:bodyPr>
            <a:normAutofit fontScale="92500" lnSpcReduction="20000"/>
          </a:bodyPr>
          <a:lstStyle/>
          <a:p>
            <a:r>
              <a:rPr lang="es-CL" sz="1800" dirty="0" smtClean="0"/>
              <a:t># 1.- Se realiza la búsqueda y se copia la URL generada</a:t>
            </a:r>
          </a:p>
          <a:p>
            <a:r>
              <a:rPr lang="es-CL" sz="1800" dirty="0" smtClean="0"/>
              <a:t>  # 2.- Se asigna la </a:t>
            </a:r>
            <a:r>
              <a:rPr lang="es-CL" sz="1800" dirty="0" err="1" smtClean="0"/>
              <a:t>url</a:t>
            </a:r>
            <a:r>
              <a:rPr lang="es-CL" sz="1800" dirty="0" smtClean="0"/>
              <a:t> generada a la variable </a:t>
            </a:r>
            <a:r>
              <a:rPr lang="es-CL" sz="1800" dirty="0" err="1" smtClean="0"/>
              <a:t>paginaTiendaPet</a:t>
            </a:r>
            <a:r>
              <a:rPr lang="es-CL" sz="1800" dirty="0"/>
              <a:t> </a:t>
            </a:r>
            <a:r>
              <a:rPr lang="es-CL" sz="1800" dirty="0" smtClean="0"/>
              <a:t>&lt; paste</a:t>
            </a:r>
            <a:r>
              <a:rPr lang="es-CL" sz="1800" dirty="0"/>
              <a:t>('https://www.tiendapet.clwebpage </a:t>
            </a:r>
            <a:endParaRPr lang="es-CL" sz="1800" dirty="0" smtClean="0"/>
          </a:p>
          <a:p>
            <a:endParaRPr lang="es-CL" sz="1800" dirty="0" smtClean="0"/>
          </a:p>
          <a:p>
            <a:r>
              <a:rPr lang="es-CL" sz="1800" dirty="0"/>
              <a:t> </a:t>
            </a:r>
            <a:r>
              <a:rPr lang="es-CL" sz="1800" dirty="0" err="1"/>
              <a:t>webpage</a:t>
            </a:r>
            <a:r>
              <a:rPr lang="es-CL" sz="1800" dirty="0"/>
              <a:t> &lt;-</a:t>
            </a:r>
            <a:r>
              <a:rPr lang="es-CL" sz="1800" dirty="0" err="1"/>
              <a:t>read_html</a:t>
            </a:r>
            <a:r>
              <a:rPr lang="es-CL" sz="1800" dirty="0"/>
              <a:t>(</a:t>
            </a:r>
            <a:r>
              <a:rPr lang="es-CL" sz="1800" dirty="0" err="1"/>
              <a:t>paginaTiendaPet</a:t>
            </a:r>
            <a:r>
              <a:rPr lang="es-CL" sz="1800" dirty="0" smtClean="0"/>
              <a:t>)  </a:t>
            </a:r>
            <a:endParaRPr lang="es-CL" sz="1800" dirty="0"/>
          </a:p>
          <a:p>
            <a:pPr marL="109728" indent="0">
              <a:buNone/>
            </a:pPr>
            <a:endParaRPr lang="es-CL" sz="1800" dirty="0"/>
          </a:p>
          <a:p>
            <a:r>
              <a:rPr lang="es-CL" sz="1800" dirty="0"/>
              <a:t>  # Extracción del texto contenido en la clase </a:t>
            </a:r>
          </a:p>
          <a:p>
            <a:pPr marL="109728" indent="0">
              <a:buNone/>
            </a:pPr>
            <a:r>
              <a:rPr lang="es-CL" sz="1800" dirty="0"/>
              <a:t>  </a:t>
            </a:r>
            <a:r>
              <a:rPr lang="es-CL" sz="1800" dirty="0" err="1"/>
              <a:t>contenidoTiendaPet</a:t>
            </a:r>
            <a:r>
              <a:rPr lang="es-CL" sz="1800" dirty="0"/>
              <a:t> &lt;- </a:t>
            </a:r>
            <a:r>
              <a:rPr lang="es-CL" sz="1800" dirty="0" err="1"/>
              <a:t>html_nodes</a:t>
            </a:r>
            <a:r>
              <a:rPr lang="es-CL" sz="1800" dirty="0"/>
              <a:t>(</a:t>
            </a:r>
            <a:r>
              <a:rPr lang="es-CL" sz="1800" dirty="0" err="1"/>
              <a:t>webpage</a:t>
            </a:r>
            <a:r>
              <a:rPr lang="es-CL" sz="1800" dirty="0"/>
              <a:t>,'.block-producto')</a:t>
            </a:r>
          </a:p>
          <a:p>
            <a:pPr marL="109728" indent="0">
              <a:buNone/>
            </a:pPr>
            <a:r>
              <a:rPr lang="es-CL" sz="1800" dirty="0" smtClean="0"/>
              <a:t> </a:t>
            </a:r>
            <a:endParaRPr lang="es-CL" sz="1800" dirty="0"/>
          </a:p>
          <a:p>
            <a:r>
              <a:rPr lang="es-CL" sz="1800" dirty="0"/>
              <a:t>  </a:t>
            </a:r>
            <a:r>
              <a:rPr lang="es-CL" sz="1800" dirty="0" err="1"/>
              <a:t>contenidoTiendaPet</a:t>
            </a:r>
            <a:r>
              <a:rPr lang="es-CL" sz="1800" dirty="0"/>
              <a:t> &lt;- </a:t>
            </a:r>
            <a:r>
              <a:rPr lang="es-CL" sz="1800" dirty="0" err="1"/>
              <a:t>html_nodes</a:t>
            </a:r>
            <a:r>
              <a:rPr lang="es-CL" sz="1800" dirty="0"/>
              <a:t>(</a:t>
            </a:r>
            <a:r>
              <a:rPr lang="es-CL" sz="1800" dirty="0" err="1"/>
              <a:t>contenidoTiendaPet</a:t>
            </a:r>
            <a:r>
              <a:rPr lang="es-CL" sz="1800" dirty="0"/>
              <a:t>,'.</a:t>
            </a:r>
            <a:r>
              <a:rPr lang="es-CL" sz="1800" dirty="0" err="1"/>
              <a:t>catalogo_click_detail</a:t>
            </a:r>
            <a:r>
              <a:rPr lang="es-CL" sz="1800" dirty="0"/>
              <a:t>')</a:t>
            </a:r>
          </a:p>
          <a:p>
            <a:pPr marL="109728" indent="0">
              <a:buNone/>
            </a:pPr>
            <a:r>
              <a:rPr lang="es-CL" sz="1800" dirty="0" smtClean="0"/>
              <a:t> </a:t>
            </a:r>
            <a:endParaRPr lang="es-CL" sz="1800" dirty="0"/>
          </a:p>
          <a:p>
            <a:r>
              <a:rPr lang="es-CL" sz="1800" dirty="0"/>
              <a:t>  #</a:t>
            </a:r>
            <a:r>
              <a:rPr lang="es-CL" sz="1800" dirty="0" err="1"/>
              <a:t>Extracci?n</a:t>
            </a:r>
            <a:r>
              <a:rPr lang="es-CL" sz="1800" dirty="0"/>
              <a:t> links </a:t>
            </a:r>
            <a:r>
              <a:rPr lang="es-CL" sz="1800" dirty="0" err="1"/>
              <a:t>p?gina</a:t>
            </a:r>
            <a:endParaRPr lang="es-CL" sz="1800" dirty="0"/>
          </a:p>
          <a:p>
            <a:pPr marL="109728" indent="0">
              <a:buNone/>
            </a:pPr>
            <a:r>
              <a:rPr lang="es-CL" sz="1800" dirty="0"/>
              <a:t>  links&lt;-</a:t>
            </a:r>
            <a:r>
              <a:rPr lang="es-CL" sz="1800" dirty="0" err="1"/>
              <a:t>html_attr</a:t>
            </a:r>
            <a:r>
              <a:rPr lang="es-CL" sz="1800" dirty="0"/>
              <a:t>(</a:t>
            </a:r>
            <a:r>
              <a:rPr lang="es-CL" sz="1800" dirty="0" err="1"/>
              <a:t>contenidoTiendaPet</a:t>
            </a:r>
            <a:r>
              <a:rPr lang="es-CL" sz="1800" dirty="0"/>
              <a:t>,"</a:t>
            </a:r>
            <a:r>
              <a:rPr lang="es-CL" sz="1800" dirty="0" err="1"/>
              <a:t>href</a:t>
            </a:r>
            <a:r>
              <a:rPr lang="es-CL" sz="1800" dirty="0"/>
              <a:t>")</a:t>
            </a:r>
          </a:p>
          <a:p>
            <a:pPr marL="109728" indent="0">
              <a:buNone/>
            </a:pPr>
            <a:r>
              <a:rPr lang="es-CL" sz="1800" dirty="0"/>
              <a:t>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267481"/>
            <a:ext cx="5029200" cy="48101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81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/>
          <a:lstStyle/>
          <a:p>
            <a:r>
              <a:rPr lang="es-CL" dirty="0" smtClean="0"/>
              <a:t>Extracción de datos en cada link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340768"/>
            <a:ext cx="4464496" cy="5112568"/>
          </a:xfrm>
        </p:spPr>
        <p:txBody>
          <a:bodyPr>
            <a:noAutofit/>
          </a:bodyPr>
          <a:lstStyle/>
          <a:p>
            <a:r>
              <a:rPr lang="es-CL" sz="1100" dirty="0" err="1" smtClean="0"/>
              <a:t>DatosproductosTienda</a:t>
            </a:r>
            <a:r>
              <a:rPr lang="es-CL" sz="1100" dirty="0" smtClean="0"/>
              <a:t>&lt;- link</a:t>
            </a:r>
          </a:p>
          <a:p>
            <a:pPr marL="109728" indent="0">
              <a:buNone/>
            </a:pPr>
            <a:r>
              <a:rPr lang="es-CL" sz="1100" dirty="0" smtClean="0"/>
              <a:t>   </a:t>
            </a:r>
          </a:p>
          <a:p>
            <a:r>
              <a:rPr lang="es-CL" sz="1100" dirty="0" smtClean="0"/>
              <a:t>    </a:t>
            </a:r>
            <a:r>
              <a:rPr lang="es-CL" sz="1100" dirty="0" err="1" smtClean="0"/>
              <a:t>datostienda</a:t>
            </a:r>
            <a:r>
              <a:rPr lang="es-CL" sz="1100" dirty="0" smtClean="0"/>
              <a:t> &lt;-</a:t>
            </a:r>
            <a:r>
              <a:rPr lang="es-CL" sz="1100" dirty="0" err="1" smtClean="0"/>
              <a:t>read_html</a:t>
            </a:r>
            <a:r>
              <a:rPr lang="es-CL" sz="1100" dirty="0" smtClean="0"/>
              <a:t>(</a:t>
            </a:r>
            <a:r>
              <a:rPr lang="es-CL" sz="1100" dirty="0" err="1" smtClean="0"/>
              <a:t>DatosproductosTienda</a:t>
            </a:r>
            <a:r>
              <a:rPr lang="es-CL" sz="1100" dirty="0" smtClean="0"/>
              <a:t>)</a:t>
            </a:r>
          </a:p>
          <a:p>
            <a:pPr marL="109728" indent="0">
              <a:buNone/>
            </a:pPr>
            <a:r>
              <a:rPr lang="es-CL" sz="1100" dirty="0" smtClean="0"/>
              <a:t>   </a:t>
            </a:r>
          </a:p>
          <a:p>
            <a:r>
              <a:rPr lang="es-CL" sz="1100" dirty="0" smtClean="0"/>
              <a:t>    # Extracción de marcas alimentos </a:t>
            </a:r>
          </a:p>
          <a:p>
            <a:r>
              <a:rPr lang="es-CL" sz="1100" dirty="0" smtClean="0"/>
              <a:t>    marca &lt;- </a:t>
            </a:r>
            <a:r>
              <a:rPr lang="es-CL" sz="1100" dirty="0" err="1" smtClean="0"/>
              <a:t>html_nodes</a:t>
            </a:r>
            <a:r>
              <a:rPr lang="es-CL" sz="1100" dirty="0" smtClean="0"/>
              <a:t>(</a:t>
            </a:r>
            <a:r>
              <a:rPr lang="es-CL" sz="1100" dirty="0" err="1" smtClean="0"/>
              <a:t>datostienda</a:t>
            </a:r>
            <a:r>
              <a:rPr lang="es-CL" sz="1100" dirty="0" smtClean="0"/>
              <a:t>, "[</a:t>
            </a:r>
            <a:r>
              <a:rPr lang="es-CL" sz="1100" dirty="0" err="1" smtClean="0"/>
              <a:t>itemprop</a:t>
            </a:r>
            <a:r>
              <a:rPr lang="es-CL" sz="1100" dirty="0" smtClean="0"/>
              <a:t>=</a:t>
            </a:r>
            <a:r>
              <a:rPr lang="es-CL" sz="1100" dirty="0" err="1" smtClean="0"/>
              <a:t>brand</a:t>
            </a:r>
            <a:r>
              <a:rPr lang="es-CL" sz="1100" dirty="0" smtClean="0"/>
              <a:t>]")</a:t>
            </a:r>
          </a:p>
          <a:p>
            <a:r>
              <a:rPr lang="es-CL" sz="1100" dirty="0" smtClean="0"/>
              <a:t>    marca &lt;- </a:t>
            </a:r>
            <a:r>
              <a:rPr lang="es-CL" sz="1100" dirty="0" err="1" smtClean="0"/>
              <a:t>html_text</a:t>
            </a:r>
            <a:r>
              <a:rPr lang="es-CL" sz="1100" dirty="0" smtClean="0"/>
              <a:t>(marca)</a:t>
            </a:r>
          </a:p>
          <a:p>
            <a:pPr marL="109728" indent="0">
              <a:buNone/>
            </a:pPr>
            <a:endParaRPr lang="es-CL" sz="1100" dirty="0" smtClean="0"/>
          </a:p>
          <a:p>
            <a:r>
              <a:rPr lang="es-CL" sz="1100" dirty="0" smtClean="0"/>
              <a:t>    # Extracción de precios alimento </a:t>
            </a:r>
          </a:p>
          <a:p>
            <a:r>
              <a:rPr lang="es-CL" sz="1100" dirty="0" smtClean="0"/>
              <a:t>    </a:t>
            </a:r>
            <a:r>
              <a:rPr lang="es-CL" sz="1100" dirty="0" err="1" smtClean="0"/>
              <a:t>precioProductos</a:t>
            </a:r>
            <a:r>
              <a:rPr lang="es-CL" sz="1100" dirty="0" smtClean="0"/>
              <a:t> &lt;- </a:t>
            </a:r>
            <a:r>
              <a:rPr lang="es-CL" sz="1100" dirty="0" err="1" smtClean="0"/>
              <a:t>html_nodes</a:t>
            </a:r>
            <a:r>
              <a:rPr lang="es-CL" sz="1100" dirty="0" smtClean="0"/>
              <a:t>(</a:t>
            </a:r>
            <a:r>
              <a:rPr lang="es-CL" sz="1100" dirty="0" err="1" smtClean="0"/>
              <a:t>datostienda</a:t>
            </a:r>
            <a:r>
              <a:rPr lang="es-CL" sz="1100" dirty="0" smtClean="0"/>
              <a:t>,'</a:t>
            </a:r>
            <a:r>
              <a:rPr lang="es-CL" sz="1100" dirty="0" err="1" smtClean="0"/>
              <a:t>select</a:t>
            </a:r>
            <a:r>
              <a:rPr lang="es-CL" sz="1100" dirty="0" smtClean="0"/>
              <a:t>')</a:t>
            </a:r>
          </a:p>
          <a:p>
            <a:r>
              <a:rPr lang="es-CL" sz="1100" dirty="0" smtClean="0"/>
              <a:t>    </a:t>
            </a:r>
            <a:r>
              <a:rPr lang="es-CL" sz="1100" dirty="0" err="1" smtClean="0"/>
              <a:t>precioProductos</a:t>
            </a:r>
            <a:r>
              <a:rPr lang="es-CL" sz="1100" dirty="0" smtClean="0"/>
              <a:t> &lt;- </a:t>
            </a:r>
            <a:r>
              <a:rPr lang="es-CL" sz="1100" dirty="0" err="1" smtClean="0"/>
              <a:t>html_nodes</a:t>
            </a:r>
            <a:r>
              <a:rPr lang="es-CL" sz="1100" dirty="0" smtClean="0"/>
              <a:t>(</a:t>
            </a:r>
            <a:r>
              <a:rPr lang="es-CL" sz="1100" dirty="0" err="1" smtClean="0"/>
              <a:t>precioProductos</a:t>
            </a:r>
            <a:r>
              <a:rPr lang="es-CL" sz="1100" dirty="0" smtClean="0"/>
              <a:t>, '</a:t>
            </a:r>
            <a:r>
              <a:rPr lang="es-CL" sz="1100" dirty="0" err="1" smtClean="0"/>
              <a:t>option</a:t>
            </a:r>
            <a:r>
              <a:rPr lang="es-CL" sz="1100" dirty="0" smtClean="0"/>
              <a:t>')</a:t>
            </a:r>
          </a:p>
          <a:p>
            <a:r>
              <a:rPr lang="es-CL" sz="1100" dirty="0" smtClean="0"/>
              <a:t>    precios &lt;- </a:t>
            </a:r>
            <a:r>
              <a:rPr lang="es-CL" sz="1100" dirty="0" err="1" smtClean="0"/>
              <a:t>html_attr</a:t>
            </a:r>
            <a:r>
              <a:rPr lang="es-CL" sz="1100" dirty="0" smtClean="0"/>
              <a:t>(</a:t>
            </a:r>
            <a:r>
              <a:rPr lang="es-CL" sz="1100" dirty="0" err="1" smtClean="0"/>
              <a:t>precioProductos</a:t>
            </a:r>
            <a:r>
              <a:rPr lang="es-CL" sz="1100" dirty="0" smtClean="0"/>
              <a:t>, 'data-</a:t>
            </a:r>
            <a:r>
              <a:rPr lang="es-CL" sz="1100" dirty="0" err="1" smtClean="0"/>
              <a:t>pricereal</a:t>
            </a:r>
            <a:r>
              <a:rPr lang="es-CL" sz="1100" dirty="0" smtClean="0"/>
              <a:t>')</a:t>
            </a:r>
          </a:p>
          <a:p>
            <a:pPr marL="109728" indent="0">
              <a:buNone/>
            </a:pPr>
            <a:endParaRPr lang="es-CL" sz="1100" dirty="0" smtClean="0"/>
          </a:p>
          <a:p>
            <a:r>
              <a:rPr lang="es-CL" sz="1100" dirty="0" smtClean="0"/>
              <a:t>    #Eliminando los puntos de los precios</a:t>
            </a:r>
          </a:p>
          <a:p>
            <a:r>
              <a:rPr lang="es-CL" sz="1100" dirty="0" smtClean="0"/>
              <a:t>    precios &lt;- </a:t>
            </a:r>
            <a:r>
              <a:rPr lang="es-CL" sz="1100" dirty="0" err="1" smtClean="0"/>
              <a:t>gsub</a:t>
            </a:r>
            <a:r>
              <a:rPr lang="es-CL" sz="1100" dirty="0" smtClean="0"/>
              <a:t>("[.]","",precios)</a:t>
            </a:r>
          </a:p>
          <a:p>
            <a:pPr marL="109728" indent="0">
              <a:buNone/>
            </a:pPr>
            <a:endParaRPr lang="es-CL" sz="1100" dirty="0" smtClean="0"/>
          </a:p>
          <a:p>
            <a:r>
              <a:rPr lang="es-CL" sz="1100" dirty="0" smtClean="0"/>
              <a:t>    </a:t>
            </a:r>
          </a:p>
          <a:p>
            <a:r>
              <a:rPr lang="es-CL" sz="1100" dirty="0" smtClean="0"/>
              <a:t>    # </a:t>
            </a:r>
            <a:r>
              <a:rPr lang="es-CL" sz="1100" dirty="0" err="1" smtClean="0"/>
              <a:t>Extraccion</a:t>
            </a:r>
            <a:r>
              <a:rPr lang="es-CL" sz="1100" dirty="0" smtClean="0"/>
              <a:t> kilos</a:t>
            </a:r>
          </a:p>
          <a:p>
            <a:r>
              <a:rPr lang="es-CL" sz="1100" dirty="0" smtClean="0"/>
              <a:t>    kilos &lt;- </a:t>
            </a:r>
            <a:r>
              <a:rPr lang="es-CL" sz="1100" dirty="0" err="1" smtClean="0"/>
              <a:t>html_text</a:t>
            </a:r>
            <a:r>
              <a:rPr lang="es-CL" sz="1100" dirty="0" smtClean="0"/>
              <a:t>(</a:t>
            </a:r>
            <a:r>
              <a:rPr lang="es-CL" sz="1100" dirty="0" err="1" smtClean="0"/>
              <a:t>precioProductos</a:t>
            </a:r>
            <a:r>
              <a:rPr lang="es-CL" sz="1100" dirty="0" smtClean="0"/>
              <a:t>)</a:t>
            </a:r>
          </a:p>
          <a:p>
            <a:pPr marL="109728" indent="0">
              <a:buNone/>
            </a:pPr>
            <a:endParaRPr lang="es-CL" sz="1100" dirty="0" smtClean="0"/>
          </a:p>
          <a:p>
            <a:r>
              <a:rPr lang="es-CL" sz="1100" dirty="0" smtClean="0"/>
              <a:t>    #</a:t>
            </a:r>
            <a:r>
              <a:rPr lang="es-CL" sz="1100" dirty="0" err="1" smtClean="0"/>
              <a:t>Extraccion</a:t>
            </a:r>
            <a:r>
              <a:rPr lang="es-CL" sz="1100" dirty="0" smtClean="0"/>
              <a:t> nombre producto</a:t>
            </a:r>
          </a:p>
          <a:p>
            <a:r>
              <a:rPr lang="es-CL" sz="1100" dirty="0" smtClean="0"/>
              <a:t>    </a:t>
            </a:r>
            <a:r>
              <a:rPr lang="es-CL" sz="1100" dirty="0" err="1" smtClean="0"/>
              <a:t>nombreProducto</a:t>
            </a:r>
            <a:r>
              <a:rPr lang="es-CL" sz="1100" dirty="0" smtClean="0"/>
              <a:t> &lt;- </a:t>
            </a:r>
            <a:r>
              <a:rPr lang="es-CL" sz="1100" dirty="0" err="1" smtClean="0"/>
              <a:t>html_nodes</a:t>
            </a:r>
            <a:r>
              <a:rPr lang="es-CL" sz="1100" dirty="0" smtClean="0"/>
              <a:t>(</a:t>
            </a:r>
            <a:r>
              <a:rPr lang="es-CL" sz="1100" dirty="0" err="1" smtClean="0"/>
              <a:t>datostienda</a:t>
            </a:r>
            <a:r>
              <a:rPr lang="es-CL" sz="1100" dirty="0" smtClean="0"/>
              <a:t>, "[</a:t>
            </a:r>
            <a:r>
              <a:rPr lang="es-CL" sz="1100" dirty="0" err="1" smtClean="0"/>
              <a:t>itemprop</a:t>
            </a:r>
            <a:r>
              <a:rPr lang="es-CL" sz="1100" dirty="0" smtClean="0"/>
              <a:t>=</a:t>
            </a:r>
            <a:r>
              <a:rPr lang="es-CL" sz="1100" dirty="0" err="1" smtClean="0"/>
              <a:t>name</a:t>
            </a:r>
            <a:r>
              <a:rPr lang="es-CL" sz="1100" dirty="0" smtClean="0"/>
              <a:t>]")</a:t>
            </a:r>
          </a:p>
          <a:p>
            <a:r>
              <a:rPr lang="es-CL" sz="1100" dirty="0" smtClean="0"/>
              <a:t>    </a:t>
            </a:r>
            <a:r>
              <a:rPr lang="es-CL" sz="1100" dirty="0" err="1" smtClean="0"/>
              <a:t>nombreProducto</a:t>
            </a:r>
            <a:r>
              <a:rPr lang="es-CL" sz="1100" dirty="0" smtClean="0"/>
              <a:t> &lt;- </a:t>
            </a:r>
            <a:r>
              <a:rPr lang="es-CL" sz="1100" dirty="0" err="1" smtClean="0"/>
              <a:t>html_text</a:t>
            </a:r>
            <a:r>
              <a:rPr lang="es-CL" sz="1100" dirty="0" smtClean="0"/>
              <a:t>(</a:t>
            </a:r>
            <a:r>
              <a:rPr lang="es-CL" sz="1100" dirty="0" err="1" smtClean="0"/>
              <a:t>nombreProducto</a:t>
            </a:r>
            <a:r>
              <a:rPr lang="es-CL" sz="1100" dirty="0" smtClean="0"/>
              <a:t>)</a:t>
            </a:r>
            <a:endParaRPr lang="es-CL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43" r="51634" b="8071"/>
          <a:stretch/>
        </p:blipFill>
        <p:spPr bwMode="auto">
          <a:xfrm>
            <a:off x="4788024" y="1268760"/>
            <a:ext cx="4182347" cy="3976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7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404664"/>
            <a:ext cx="8229600" cy="1066800"/>
          </a:xfrm>
        </p:spPr>
        <p:txBody>
          <a:bodyPr/>
          <a:lstStyle/>
          <a:p>
            <a:r>
              <a:rPr lang="es-CL" dirty="0" smtClean="0"/>
              <a:t>Resultados y problema</a:t>
            </a:r>
            <a:endParaRPr lang="es-CL" dirty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0" r="56265" b="33771"/>
          <a:stretch/>
        </p:blipFill>
        <p:spPr bwMode="auto">
          <a:xfrm>
            <a:off x="179074" y="1772816"/>
            <a:ext cx="5076056" cy="377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 r="67199" b="60107"/>
          <a:stretch/>
        </p:blipFill>
        <p:spPr bwMode="auto">
          <a:xfrm>
            <a:off x="5493555" y="2604246"/>
            <a:ext cx="3444436" cy="1771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50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77</TotalTime>
  <Words>189</Words>
  <Application>Microsoft Office PowerPoint</Application>
  <PresentationFormat>Presentación en pantalla (4:3)</PresentationFormat>
  <Paragraphs>41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Urbano</vt:lpstr>
      <vt:lpstr>Big Data Proyecto Final</vt:lpstr>
      <vt:lpstr>Presentación de PowerPoint</vt:lpstr>
      <vt:lpstr>TiendaPet.cl</vt:lpstr>
      <vt:lpstr>Extracción de datos en cada link</vt:lpstr>
      <vt:lpstr>Resultados y problema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6</cp:revision>
  <dcterms:created xsi:type="dcterms:W3CDTF">2019-01-25T19:26:21Z</dcterms:created>
  <dcterms:modified xsi:type="dcterms:W3CDTF">2019-01-25T20:43:34Z</dcterms:modified>
</cp:coreProperties>
</file>