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04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73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8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157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2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5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0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416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4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37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5D46-9E70-437B-9D10-18E7EFF87BE8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46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5670" y="5095203"/>
            <a:ext cx="6400800" cy="998093"/>
          </a:xfrm>
        </p:spPr>
        <p:txBody>
          <a:bodyPr/>
          <a:lstStyle/>
          <a:p>
            <a:r>
              <a:rPr lang="es-CL" dirty="0" smtClean="0"/>
              <a:t>Katiuska Hormazábal</a:t>
            </a:r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45" y="1888735"/>
            <a:ext cx="24574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7" y="349919"/>
            <a:ext cx="3099934" cy="153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Página 1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97666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817305" y="2564904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Trabajo: De la página 1, e donde se encuentran 20 batidos.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Total de páginas: Son 6, pero no se pudo recorrer todas las páginas.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La página muestra los nombres de los batidos verdes que se pueden cocinar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Lo que se logra: Es extraer los títulos de los batidos de la página 1.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0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74754"/>
            <a:ext cx="4978896" cy="1468759"/>
          </a:xfrm>
        </p:spPr>
        <p:txBody>
          <a:bodyPr>
            <a:normAutofit fontScale="85000" lnSpcReduction="10000"/>
          </a:bodyPr>
          <a:lstStyle/>
          <a:p>
            <a:r>
              <a:rPr lang="es-CL" dirty="0" smtClean="0"/>
              <a:t>Se extraen los títulos de los batidos en una tabla guardados en un data </a:t>
            </a:r>
            <a:r>
              <a:rPr lang="es-CL" dirty="0" err="1" smtClean="0"/>
              <a:t>frame</a:t>
            </a:r>
            <a:r>
              <a:rPr lang="es-CL" dirty="0" smtClean="0"/>
              <a:t>. 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76" y="188640"/>
            <a:ext cx="3367359" cy="27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114997" y="4149080"/>
            <a:ext cx="4978896" cy="1468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Se unifican todos los títulos, se separan y se ordenan en orden alfabético junto a sus frecuencias.</a:t>
            </a:r>
            <a:endParaRPr lang="es-C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76" y="3645024"/>
            <a:ext cx="3707904" cy="31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0" y="1380902"/>
            <a:ext cx="4716016" cy="110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2" y="3144075"/>
            <a:ext cx="9167192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2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1656184"/>
          </a:xfrm>
        </p:spPr>
        <p:txBody>
          <a:bodyPr/>
          <a:lstStyle/>
          <a:p>
            <a:r>
              <a:rPr lang="es-CL" dirty="0" smtClean="0"/>
              <a:t>Se muestra un gráfico con la frecuencia de cada palabra.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9400"/>
            <a:ext cx="7704856" cy="501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111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Página 1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2019-01-25T19:34:37Z</dcterms:created>
  <dcterms:modified xsi:type="dcterms:W3CDTF">2019-01-26T06:45:35Z</dcterms:modified>
</cp:coreProperties>
</file>