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046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738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96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18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157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328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59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80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416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048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D46-9E70-437B-9D10-18E7EFF87BE8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374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E5D46-9E70-437B-9D10-18E7EFF87BE8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F500D-2CF3-4265-B1B6-B9751797E40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46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5670" y="5095203"/>
            <a:ext cx="6400800" cy="998093"/>
          </a:xfrm>
        </p:spPr>
        <p:txBody>
          <a:bodyPr/>
          <a:lstStyle/>
          <a:p>
            <a:r>
              <a:rPr lang="es-CL" dirty="0" smtClean="0"/>
              <a:t>Katiuska Hormazábal</a:t>
            </a:r>
            <a:endParaRPr lang="es-C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45" y="1888735"/>
            <a:ext cx="24574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67" y="349919"/>
            <a:ext cx="3099934" cy="153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Página 1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597666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817305" y="2564904"/>
            <a:ext cx="2952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L" dirty="0" smtClean="0"/>
              <a:t>Trabajo: De la página 1, e donde se encuentran 20 batidos.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dirty="0" smtClean="0"/>
              <a:t>Total de páginas: Son 6, pero no se pudo recorrer todas las páginas.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dirty="0" smtClean="0"/>
              <a:t>La página muestra los nombres de los batidos verdes que se pueden cocinar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L" dirty="0" smtClean="0"/>
              <a:t>Lo que se logra: Es extraer los títulos de los batidos de la página 1.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706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5202" y="703962"/>
            <a:ext cx="4978896" cy="1468759"/>
          </a:xfrm>
        </p:spPr>
        <p:txBody>
          <a:bodyPr>
            <a:normAutofit fontScale="85000" lnSpcReduction="10000"/>
          </a:bodyPr>
          <a:lstStyle/>
          <a:p>
            <a:r>
              <a:rPr lang="es-CL" dirty="0" smtClean="0"/>
              <a:t>Se extraen los títulos de los batidos en una tabla guardados en un data </a:t>
            </a:r>
            <a:r>
              <a:rPr lang="es-CL" dirty="0" err="1" smtClean="0"/>
              <a:t>frame</a:t>
            </a:r>
            <a:r>
              <a:rPr lang="es-CL" dirty="0" smtClean="0"/>
              <a:t>. 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8640"/>
            <a:ext cx="4032448" cy="3261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114997" y="4149080"/>
            <a:ext cx="4978896" cy="1468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Se unifican todos los títulos, se separan y se ordenan en orden alfabético junto a sus frecuencias.</a:t>
            </a:r>
            <a:endParaRPr lang="es-C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76" y="3645024"/>
            <a:ext cx="3707904" cy="31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22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04665"/>
            <a:ext cx="8229600" cy="1656184"/>
          </a:xfrm>
        </p:spPr>
        <p:txBody>
          <a:bodyPr/>
          <a:lstStyle/>
          <a:p>
            <a:r>
              <a:rPr lang="es-CL" dirty="0" smtClean="0"/>
              <a:t>Se muestra un gráfico con la frecuencia de cada palabra.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49400"/>
            <a:ext cx="7704856" cy="501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26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111</Words>
  <Application>Microsoft Office PowerPoint</Application>
  <PresentationFormat>Presentación en pantalla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Página 1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</cp:revision>
  <dcterms:created xsi:type="dcterms:W3CDTF">2019-01-25T19:34:37Z</dcterms:created>
  <dcterms:modified xsi:type="dcterms:W3CDTF">2019-01-25T20:09:09Z</dcterms:modified>
</cp:coreProperties>
</file>