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8" r:id="rId3"/>
    <p:sldId id="278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AD6"/>
    <a:srgbClr val="76D6FF"/>
    <a:srgbClr val="FF4C41"/>
    <a:srgbClr val="FF7E79"/>
    <a:srgbClr val="3F85F3"/>
    <a:srgbClr val="DB4438"/>
    <a:srgbClr val="00B0F0"/>
    <a:srgbClr val="00D6FF"/>
    <a:srgbClr val="FFC101"/>
    <a:srgbClr val="00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0"/>
    <p:restoredTop sz="94666"/>
  </p:normalViewPr>
  <p:slideViewPr>
    <p:cSldViewPr snapToGrid="0" snapToObjects="1" showGuides="1">
      <p:cViewPr>
        <p:scale>
          <a:sx n="73" d="100"/>
          <a:sy n="73" d="100"/>
        </p:scale>
        <p:origin x="1104" y="720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5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8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5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9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00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0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01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53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79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63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C40A-D81C-894C-96AA-427E19307A5A}" type="datetimeFigureOut">
              <a:rPr kumimoji="1" lang="zh-CN" altLang="en-US" smtClean="0"/>
              <a:t>16/4/19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F23E-E086-7143-8343-CD4E5FB5C7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63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4210" y="-290640"/>
            <a:ext cx="800219" cy="7426370"/>
            <a:chOff x="154210" y="-277730"/>
            <a:chExt cx="800219" cy="7426370"/>
          </a:xfrm>
        </p:grpSpPr>
        <p:sp>
          <p:nvSpPr>
            <p:cNvPr id="8" name="文本框 7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29" name="组 28"/>
          <p:cNvGrpSpPr/>
          <p:nvPr/>
        </p:nvGrpSpPr>
        <p:grpSpPr>
          <a:xfrm>
            <a:off x="1159071" y="-290640"/>
            <a:ext cx="800219" cy="7426370"/>
            <a:chOff x="154210" y="-277730"/>
            <a:chExt cx="800219" cy="7426370"/>
          </a:xfrm>
        </p:grpSpPr>
        <p:sp>
          <p:nvSpPr>
            <p:cNvPr id="30" name="文本框 2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39" name="组 38"/>
          <p:cNvGrpSpPr/>
          <p:nvPr/>
        </p:nvGrpSpPr>
        <p:grpSpPr>
          <a:xfrm>
            <a:off x="2163932" y="-290640"/>
            <a:ext cx="800219" cy="7426370"/>
            <a:chOff x="154210" y="-277730"/>
            <a:chExt cx="800219" cy="7426370"/>
          </a:xfrm>
        </p:grpSpPr>
        <p:sp>
          <p:nvSpPr>
            <p:cNvPr id="40" name="文本框 3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41" name="组 4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3168793" y="-290640"/>
            <a:ext cx="800219" cy="7426370"/>
            <a:chOff x="154210" y="-277730"/>
            <a:chExt cx="800219" cy="7426370"/>
          </a:xfrm>
        </p:grpSpPr>
        <p:sp>
          <p:nvSpPr>
            <p:cNvPr id="50" name="文本框 4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4173654" y="-290640"/>
            <a:ext cx="800219" cy="7426370"/>
            <a:chOff x="154210" y="-277730"/>
            <a:chExt cx="800219" cy="7426370"/>
          </a:xfrm>
        </p:grpSpPr>
        <p:sp>
          <p:nvSpPr>
            <p:cNvPr id="60" name="文本框 5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178515" y="-290640"/>
            <a:ext cx="800219" cy="7426370"/>
            <a:chOff x="154210" y="-277730"/>
            <a:chExt cx="800219" cy="7426370"/>
          </a:xfrm>
        </p:grpSpPr>
        <p:sp>
          <p:nvSpPr>
            <p:cNvPr id="70" name="文本框 6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71" name="组 7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6183376" y="-290640"/>
            <a:ext cx="800219" cy="7426370"/>
            <a:chOff x="154210" y="-277730"/>
            <a:chExt cx="800219" cy="7426370"/>
          </a:xfrm>
        </p:grpSpPr>
        <p:sp>
          <p:nvSpPr>
            <p:cNvPr id="80" name="文本框 7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89" name="组 88"/>
          <p:cNvGrpSpPr/>
          <p:nvPr/>
        </p:nvGrpSpPr>
        <p:grpSpPr>
          <a:xfrm>
            <a:off x="7188237" y="-290640"/>
            <a:ext cx="800219" cy="7426370"/>
            <a:chOff x="154210" y="-277730"/>
            <a:chExt cx="800219" cy="7426370"/>
          </a:xfrm>
        </p:grpSpPr>
        <p:sp>
          <p:nvSpPr>
            <p:cNvPr id="90" name="文本框 8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91" name="组 9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92" name="文本框 9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99" name="组 98"/>
          <p:cNvGrpSpPr/>
          <p:nvPr/>
        </p:nvGrpSpPr>
        <p:grpSpPr>
          <a:xfrm>
            <a:off x="8193098" y="-290640"/>
            <a:ext cx="800219" cy="7426370"/>
            <a:chOff x="154210" y="-277730"/>
            <a:chExt cx="800219" cy="7426370"/>
          </a:xfrm>
        </p:grpSpPr>
        <p:sp>
          <p:nvSpPr>
            <p:cNvPr id="100" name="文本框 9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09" name="组 108"/>
          <p:cNvGrpSpPr/>
          <p:nvPr/>
        </p:nvGrpSpPr>
        <p:grpSpPr>
          <a:xfrm>
            <a:off x="9197959" y="-290640"/>
            <a:ext cx="800219" cy="7426370"/>
            <a:chOff x="154210" y="-277730"/>
            <a:chExt cx="800219" cy="7426370"/>
          </a:xfrm>
        </p:grpSpPr>
        <p:sp>
          <p:nvSpPr>
            <p:cNvPr id="110" name="文本框 10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11" name="组 11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19" name="组 118"/>
          <p:cNvGrpSpPr/>
          <p:nvPr/>
        </p:nvGrpSpPr>
        <p:grpSpPr>
          <a:xfrm>
            <a:off x="10202820" y="-290640"/>
            <a:ext cx="800219" cy="7426370"/>
            <a:chOff x="154210" y="-277730"/>
            <a:chExt cx="800219" cy="7426370"/>
          </a:xfrm>
        </p:grpSpPr>
        <p:sp>
          <p:nvSpPr>
            <p:cNvPr id="120" name="文本框 11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21" name="组 12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9" name="组 128"/>
          <p:cNvGrpSpPr/>
          <p:nvPr/>
        </p:nvGrpSpPr>
        <p:grpSpPr>
          <a:xfrm>
            <a:off x="11207684" y="-290640"/>
            <a:ext cx="800219" cy="7426370"/>
            <a:chOff x="154210" y="-277730"/>
            <a:chExt cx="800219" cy="7426370"/>
          </a:xfrm>
        </p:grpSpPr>
        <p:sp>
          <p:nvSpPr>
            <p:cNvPr id="130" name="文本框 12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31" name="组 13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32" name="文本框 13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" name="椭圆 4"/>
          <p:cNvSpPr/>
          <p:nvPr/>
        </p:nvSpPr>
        <p:spPr>
          <a:xfrm>
            <a:off x="3444181" y="777181"/>
            <a:ext cx="5303639" cy="53036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64784" y="3030393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諾貝經濟學獎</a:t>
            </a:r>
            <a:endParaRPr kumimoji="1" lang="en-US" altLang="zh-TW" sz="40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TW" altLang="en-US" sz="4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大師一覽</a:t>
            </a:r>
            <a:endParaRPr kumimoji="1" lang="zh-CN" altLang="en-US" sz="4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2930" y="503900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smtClean="0">
                <a:latin typeface="Hiragino Sans GB W3" charset="-122"/>
                <a:ea typeface="Hiragino Sans GB W3" charset="-122"/>
                <a:cs typeface="Hiragino Sans GB W3" charset="-122"/>
              </a:rPr>
              <a:t>呂洛帆 劉智</a:t>
            </a:r>
            <a:endParaRPr kumimoji="1" lang="zh-CN" altLang="en-US" sz="2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5084634" y="1124620"/>
            <a:ext cx="2022731" cy="17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4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5" y="0"/>
            <a:ext cx="10941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1422" b="12820"/>
          <a:stretch/>
        </p:blipFill>
        <p:spPr>
          <a:xfrm>
            <a:off x="5143499" y="4639407"/>
            <a:ext cx="1905000" cy="1905000"/>
          </a:xfrm>
          <a:prstGeom prst="ellipse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"/>
            <a:ext cx="12192000" cy="3608388"/>
          </a:xfrm>
          <a:prstGeom prst="rect">
            <a:avLst/>
          </a:prstGeom>
          <a:solidFill>
            <a:srgbClr val="3DA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三角形 7"/>
          <p:cNvSpPr/>
          <p:nvPr/>
        </p:nvSpPr>
        <p:spPr>
          <a:xfrm rot="10800000">
            <a:off x="5694484" y="3608389"/>
            <a:ext cx="803031" cy="692268"/>
          </a:xfrm>
          <a:prstGeom prst="triangle">
            <a:avLst/>
          </a:prstGeom>
          <a:solidFill>
            <a:srgbClr val="3DA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5986" y="507557"/>
            <a:ext cx="101800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solidFill>
                  <a:schemeClr val="bg1"/>
                </a:solidFill>
              </a:rPr>
              <a:t>朗納</a:t>
            </a:r>
            <a:r>
              <a:rPr kumimoji="1" lang="en-US" altLang="zh-CN" sz="3600" dirty="0">
                <a:solidFill>
                  <a:schemeClr val="bg1"/>
                </a:solidFill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</a:rPr>
              <a:t>安東</a:t>
            </a:r>
            <a:r>
              <a:rPr kumimoji="1" lang="en-US" altLang="zh-CN" sz="3600" dirty="0">
                <a:solidFill>
                  <a:schemeClr val="bg1"/>
                </a:solidFill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</a:rPr>
              <a:t>基蒂爾</a:t>
            </a:r>
            <a:r>
              <a:rPr kumimoji="1" lang="en-US" altLang="zh-CN" sz="3600" dirty="0">
                <a:solidFill>
                  <a:schemeClr val="bg1"/>
                </a:solidFill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</a:rPr>
              <a:t>弗里施（挪威語：</a:t>
            </a:r>
            <a:r>
              <a:rPr kumimoji="1" lang="en-US" altLang="zh-CN" sz="3600" dirty="0">
                <a:solidFill>
                  <a:schemeClr val="bg1"/>
                </a:solidFill>
              </a:rPr>
              <a:t>Ragnar Anton </a:t>
            </a:r>
            <a:r>
              <a:rPr kumimoji="1" lang="en-US" altLang="zh-CN" sz="3600" dirty="0" err="1">
                <a:solidFill>
                  <a:schemeClr val="bg1"/>
                </a:solidFill>
              </a:rPr>
              <a:t>Kittil</a:t>
            </a:r>
            <a:r>
              <a:rPr kumimoji="1" lang="en-US" altLang="zh-CN" sz="3600" dirty="0">
                <a:solidFill>
                  <a:schemeClr val="bg1"/>
                </a:solidFill>
              </a:rPr>
              <a:t> Frisch</a:t>
            </a:r>
            <a:r>
              <a:rPr kumimoji="1" lang="zh-CN" altLang="en-US" sz="3600" dirty="0">
                <a:solidFill>
                  <a:schemeClr val="bg1"/>
                </a:solidFill>
              </a:rPr>
              <a:t>，</a:t>
            </a:r>
            <a:r>
              <a:rPr kumimoji="1" lang="en-US" altLang="zh-CN" sz="3600" dirty="0">
                <a:solidFill>
                  <a:schemeClr val="bg1"/>
                </a:solidFill>
              </a:rPr>
              <a:t>1895</a:t>
            </a:r>
            <a:r>
              <a:rPr kumimoji="1" lang="zh-CN" altLang="en-US" sz="3600" dirty="0">
                <a:solidFill>
                  <a:schemeClr val="bg1"/>
                </a:solidFill>
              </a:rPr>
              <a:t>年</a:t>
            </a:r>
            <a:r>
              <a:rPr kumimoji="1" lang="en-US" altLang="zh-CN" sz="3600" dirty="0">
                <a:solidFill>
                  <a:schemeClr val="bg1"/>
                </a:solidFill>
              </a:rPr>
              <a:t>3</a:t>
            </a:r>
            <a:r>
              <a:rPr kumimoji="1" lang="zh-CN" altLang="en-US" sz="3600" dirty="0">
                <a:solidFill>
                  <a:schemeClr val="bg1"/>
                </a:solidFill>
              </a:rPr>
              <a:t>月</a:t>
            </a:r>
            <a:r>
              <a:rPr kumimoji="1" lang="en-US" altLang="zh-CN" sz="3600" dirty="0">
                <a:solidFill>
                  <a:schemeClr val="bg1"/>
                </a:solidFill>
              </a:rPr>
              <a:t>3</a:t>
            </a:r>
            <a:r>
              <a:rPr kumimoji="1" lang="zh-CN" altLang="en-US" sz="3600" dirty="0">
                <a:solidFill>
                  <a:schemeClr val="bg1"/>
                </a:solidFill>
              </a:rPr>
              <a:t>日－</a:t>
            </a:r>
            <a:r>
              <a:rPr kumimoji="1" lang="en-US" altLang="zh-CN" sz="3600" dirty="0">
                <a:solidFill>
                  <a:schemeClr val="bg1"/>
                </a:solidFill>
              </a:rPr>
              <a:t>1973</a:t>
            </a:r>
            <a:r>
              <a:rPr kumimoji="1" lang="zh-CN" altLang="en-US" sz="3600" dirty="0">
                <a:solidFill>
                  <a:schemeClr val="bg1"/>
                </a:solidFill>
              </a:rPr>
              <a:t>年</a:t>
            </a:r>
            <a:r>
              <a:rPr kumimoji="1" lang="en-US" altLang="zh-CN" sz="3600" dirty="0">
                <a:solidFill>
                  <a:schemeClr val="bg1"/>
                </a:solidFill>
              </a:rPr>
              <a:t>1</a:t>
            </a:r>
            <a:r>
              <a:rPr kumimoji="1" lang="zh-CN" altLang="en-US" sz="3600" dirty="0">
                <a:solidFill>
                  <a:schemeClr val="bg1"/>
                </a:solidFill>
              </a:rPr>
              <a:t>月</a:t>
            </a:r>
            <a:r>
              <a:rPr kumimoji="1" lang="en-US" altLang="zh-CN" sz="3600" dirty="0">
                <a:solidFill>
                  <a:schemeClr val="bg1"/>
                </a:solidFill>
              </a:rPr>
              <a:t>31</a:t>
            </a:r>
            <a:r>
              <a:rPr kumimoji="1" lang="zh-CN" altLang="en-US" sz="3600" dirty="0">
                <a:solidFill>
                  <a:schemeClr val="bg1"/>
                </a:solidFill>
              </a:rPr>
              <a:t>日），挪威經濟學家，</a:t>
            </a:r>
            <a:r>
              <a:rPr kumimoji="1" lang="en-US" altLang="zh-CN" sz="3600" dirty="0">
                <a:solidFill>
                  <a:schemeClr val="bg1"/>
                </a:solidFill>
              </a:rPr>
              <a:t>1969</a:t>
            </a:r>
            <a:r>
              <a:rPr kumimoji="1" lang="zh-CN" altLang="en-US" sz="3600" dirty="0">
                <a:solidFill>
                  <a:schemeClr val="bg1"/>
                </a:solidFill>
              </a:rPr>
              <a:t>年諾貝爾經濟學獎獲得者。</a:t>
            </a:r>
          </a:p>
        </p:txBody>
      </p:sp>
    </p:spTree>
    <p:extLst>
      <p:ext uri="{BB962C8B-B14F-4D97-AF65-F5344CB8AC3E}">
        <p14:creationId xmlns:p14="http://schemas.microsoft.com/office/powerpoint/2010/main" val="17564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54210" y="-290640"/>
            <a:ext cx="800219" cy="7426370"/>
            <a:chOff x="154210" y="-277730"/>
            <a:chExt cx="800219" cy="7426370"/>
          </a:xfrm>
        </p:grpSpPr>
        <p:sp>
          <p:nvSpPr>
            <p:cNvPr id="8" name="文本框 7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29" name="组 28"/>
          <p:cNvGrpSpPr/>
          <p:nvPr/>
        </p:nvGrpSpPr>
        <p:grpSpPr>
          <a:xfrm>
            <a:off x="1159071" y="-290640"/>
            <a:ext cx="800219" cy="7426370"/>
            <a:chOff x="154210" y="-277730"/>
            <a:chExt cx="800219" cy="7426370"/>
          </a:xfrm>
        </p:grpSpPr>
        <p:sp>
          <p:nvSpPr>
            <p:cNvPr id="30" name="文本框 2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31" name="组 3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39" name="组 38"/>
          <p:cNvGrpSpPr/>
          <p:nvPr/>
        </p:nvGrpSpPr>
        <p:grpSpPr>
          <a:xfrm>
            <a:off x="2163932" y="-290640"/>
            <a:ext cx="800219" cy="7426370"/>
            <a:chOff x="154210" y="-277730"/>
            <a:chExt cx="800219" cy="7426370"/>
          </a:xfrm>
        </p:grpSpPr>
        <p:sp>
          <p:nvSpPr>
            <p:cNvPr id="40" name="文本框 3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41" name="组 4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49" name="组 48"/>
          <p:cNvGrpSpPr/>
          <p:nvPr/>
        </p:nvGrpSpPr>
        <p:grpSpPr>
          <a:xfrm>
            <a:off x="3168793" y="-290640"/>
            <a:ext cx="800219" cy="7426370"/>
            <a:chOff x="154210" y="-277730"/>
            <a:chExt cx="800219" cy="7426370"/>
          </a:xfrm>
        </p:grpSpPr>
        <p:sp>
          <p:nvSpPr>
            <p:cNvPr id="50" name="文本框 4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59" name="组 58"/>
          <p:cNvGrpSpPr/>
          <p:nvPr/>
        </p:nvGrpSpPr>
        <p:grpSpPr>
          <a:xfrm>
            <a:off x="4173654" y="-290640"/>
            <a:ext cx="800219" cy="7426370"/>
            <a:chOff x="154210" y="-277730"/>
            <a:chExt cx="800219" cy="7426370"/>
          </a:xfrm>
        </p:grpSpPr>
        <p:sp>
          <p:nvSpPr>
            <p:cNvPr id="60" name="文本框 5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178515" y="-290640"/>
            <a:ext cx="800219" cy="7426370"/>
            <a:chOff x="154210" y="-277730"/>
            <a:chExt cx="800219" cy="7426370"/>
          </a:xfrm>
        </p:grpSpPr>
        <p:sp>
          <p:nvSpPr>
            <p:cNvPr id="70" name="文本框 6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71" name="组 7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6183376" y="-290640"/>
            <a:ext cx="800219" cy="7426370"/>
            <a:chOff x="154210" y="-277730"/>
            <a:chExt cx="800219" cy="7426370"/>
          </a:xfrm>
        </p:grpSpPr>
        <p:sp>
          <p:nvSpPr>
            <p:cNvPr id="80" name="文本框 7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89" name="组 88"/>
          <p:cNvGrpSpPr/>
          <p:nvPr/>
        </p:nvGrpSpPr>
        <p:grpSpPr>
          <a:xfrm>
            <a:off x="7188237" y="-290640"/>
            <a:ext cx="800219" cy="7426370"/>
            <a:chOff x="154210" y="-277730"/>
            <a:chExt cx="800219" cy="7426370"/>
          </a:xfrm>
        </p:grpSpPr>
        <p:sp>
          <p:nvSpPr>
            <p:cNvPr id="90" name="文本框 8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91" name="组 9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92" name="文本框 9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99" name="组 98"/>
          <p:cNvGrpSpPr/>
          <p:nvPr/>
        </p:nvGrpSpPr>
        <p:grpSpPr>
          <a:xfrm>
            <a:off x="8193098" y="-290640"/>
            <a:ext cx="800219" cy="7426370"/>
            <a:chOff x="154210" y="-277730"/>
            <a:chExt cx="800219" cy="7426370"/>
          </a:xfrm>
        </p:grpSpPr>
        <p:sp>
          <p:nvSpPr>
            <p:cNvPr id="100" name="文本框 9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02" name="文本框 10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09" name="组 108"/>
          <p:cNvGrpSpPr/>
          <p:nvPr/>
        </p:nvGrpSpPr>
        <p:grpSpPr>
          <a:xfrm>
            <a:off x="9197959" y="-290640"/>
            <a:ext cx="800219" cy="7426370"/>
            <a:chOff x="154210" y="-277730"/>
            <a:chExt cx="800219" cy="7426370"/>
          </a:xfrm>
        </p:grpSpPr>
        <p:sp>
          <p:nvSpPr>
            <p:cNvPr id="110" name="文本框 10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11" name="组 11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19" name="组 118"/>
          <p:cNvGrpSpPr/>
          <p:nvPr/>
        </p:nvGrpSpPr>
        <p:grpSpPr>
          <a:xfrm>
            <a:off x="10202820" y="-290640"/>
            <a:ext cx="800219" cy="7426370"/>
            <a:chOff x="154210" y="-277730"/>
            <a:chExt cx="800219" cy="7426370"/>
          </a:xfrm>
        </p:grpSpPr>
        <p:sp>
          <p:nvSpPr>
            <p:cNvPr id="120" name="文本框 11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21" name="组 12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9" name="组 128"/>
          <p:cNvGrpSpPr/>
          <p:nvPr/>
        </p:nvGrpSpPr>
        <p:grpSpPr>
          <a:xfrm>
            <a:off x="11207684" y="-290640"/>
            <a:ext cx="800219" cy="7426370"/>
            <a:chOff x="154210" y="-277730"/>
            <a:chExt cx="800219" cy="7426370"/>
          </a:xfrm>
        </p:grpSpPr>
        <p:sp>
          <p:nvSpPr>
            <p:cNvPr id="130" name="文本框 129"/>
            <p:cNvSpPr txBox="1"/>
            <p:nvPr/>
          </p:nvSpPr>
          <p:spPr>
            <a:xfrm>
              <a:off x="154210" y="-277730"/>
              <a:ext cx="8002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9600" dirty="0" smtClean="0">
                  <a:solidFill>
                    <a:srgbClr val="FF7E79"/>
                  </a:solidFill>
                </a:rPr>
                <a:t>☻</a:t>
              </a:r>
              <a:endParaRPr kumimoji="1" lang="zh-CN" altLang="en-US" sz="9600" dirty="0">
                <a:solidFill>
                  <a:srgbClr val="FF7E79"/>
                </a:solidFill>
              </a:endParaRPr>
            </a:p>
          </p:txBody>
        </p:sp>
        <p:grpSp>
          <p:nvGrpSpPr>
            <p:cNvPr id="131" name="组 130"/>
            <p:cNvGrpSpPr/>
            <p:nvPr/>
          </p:nvGrpSpPr>
          <p:grpSpPr>
            <a:xfrm>
              <a:off x="154210" y="558943"/>
              <a:ext cx="800219" cy="6589697"/>
              <a:chOff x="154210" y="558943"/>
              <a:chExt cx="800219" cy="6589697"/>
            </a:xfrm>
          </p:grpSpPr>
          <p:sp>
            <p:nvSpPr>
              <p:cNvPr id="132" name="文本框 131"/>
              <p:cNvSpPr txBox="1"/>
              <p:nvPr/>
            </p:nvSpPr>
            <p:spPr>
              <a:xfrm>
                <a:off x="154210" y="1395616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154210" y="2232289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54210" y="3068962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FF7E79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FF7E79"/>
                  </a:solidFill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154210" y="4742308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92D05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54210" y="3905635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4210" y="558943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chemeClr val="accent4"/>
                    </a:solidFill>
                  </a:rPr>
                  <a:t>☻</a:t>
                </a:r>
                <a:endParaRPr kumimoji="1" lang="zh-CN" altLang="en-US" sz="96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54210" y="5578980"/>
                <a:ext cx="80021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9600" dirty="0" smtClean="0">
                    <a:solidFill>
                      <a:srgbClr val="00B0F0"/>
                    </a:solidFill>
                  </a:rPr>
                  <a:t>☻</a:t>
                </a:r>
                <a:endParaRPr kumimoji="1" lang="zh-CN" altLang="en-US" sz="96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" name="椭圆 4"/>
          <p:cNvSpPr/>
          <p:nvPr/>
        </p:nvSpPr>
        <p:spPr>
          <a:xfrm>
            <a:off x="3444181" y="777181"/>
            <a:ext cx="5303639" cy="53036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21128" y="1778548"/>
            <a:ext cx="3749744" cy="3300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3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6" charset="-122"/>
                <a:ea typeface="Hiragino Sans GB W6" charset="-122"/>
                <a:cs typeface="Hiragino Sans GB W6" charset="-122"/>
              </a:rPr>
              <a:t>謝謝</a:t>
            </a:r>
            <a:endParaRPr kumimoji="1" lang="zh-CN" altLang="en-US" sz="13900" b="1" dirty="0">
              <a:solidFill>
                <a:schemeClr val="tx1">
                  <a:lumMod val="75000"/>
                  <a:lumOff val="25000"/>
                </a:schemeClr>
              </a:solidFill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51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242</Words>
  <Application>Microsoft Macintosh PowerPoint</Application>
  <PresentationFormat>宽屏</PresentationFormat>
  <Paragraphs>197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DengXian Light</vt:lpstr>
      <vt:lpstr>Hiragino Sans GB W3</vt:lpstr>
      <vt:lpstr>Hiragino Sans GB W6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刘智</dc:creator>
  <cp:lastModifiedBy>刘智</cp:lastModifiedBy>
  <cp:revision>125</cp:revision>
  <dcterms:created xsi:type="dcterms:W3CDTF">2016-04-06T13:35:27Z</dcterms:created>
  <dcterms:modified xsi:type="dcterms:W3CDTF">2016-04-19T05:53:40Z</dcterms:modified>
</cp:coreProperties>
</file>