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Data Science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Holanda Junior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 de decisão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Aplicações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Utilizado em precificação de ações (mercado financeiro)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Aplicado em problemas de Reconhecimento de Padrões, como Remote Sensing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Diagnósticos médicos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Motivações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Facilidade de entender o classificador. Basta analisar a árvore gerada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Trabalha com ambos dados categóricos e numéricos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Funciona bem mesmo que </a:t>
            </a:r>
            <a:r>
              <a:rPr lang="pt-BR" sz="1400"/>
              <a:t>o conjunto de dados possua </a:t>
            </a:r>
            <a:r>
              <a:rPr i="1" lang="pt-BR" sz="1400"/>
              <a:t>features</a:t>
            </a:r>
            <a:r>
              <a:rPr lang="pt-BR" sz="1400"/>
              <a:t> com dados faltantes ou </a:t>
            </a:r>
            <a:r>
              <a:rPr i="1" lang="pt-BR" sz="1400"/>
              <a:t>outliers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 de decisão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</a:pPr>
            <a:r>
              <a:rPr lang="pt-BR"/>
              <a:t>Utilizadas para problemas de classificação e regressão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BR"/>
              <a:t>A ideia é ir quebrando o conjunto de dados em subconjuntos (deixando-o cada vez mais homogêneo) e assim formando a árvore de decisão, de acordo com algumas regras de decisão inferidas sobre o conjunto.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25" y="2732850"/>
            <a:ext cx="4361774" cy="208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921950" y="34853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Nos nós temos as </a:t>
            </a:r>
            <a:r>
              <a:rPr i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e, nos ramos, os seus possíveis valores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 de decisão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i="1" lang="pt-BR"/>
              <a:t>Information gain </a:t>
            </a:r>
            <a:r>
              <a:rPr b="1" lang="pt-BR"/>
              <a:t>e </a:t>
            </a:r>
            <a:r>
              <a:rPr b="1" i="1" lang="pt-BR"/>
              <a:t>Entropy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24" y="1578332"/>
            <a:ext cx="3725399" cy="13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73750" y="1504125"/>
            <a:ext cx="4256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Olhando a figura, qual conjunto é o mais homogêneo?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, certo?  Isso é o que a Entropia busca medir, uma medida base para construir a árvore de decisão.</a:t>
            </a:r>
          </a:p>
        </p:txBody>
      </p:sp>
      <p:pic>
        <p:nvPicPr>
          <p:cNvPr descr="formulaEntropia.png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420" y="3071345"/>
            <a:ext cx="1747154" cy="5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593750" y="3658600"/>
            <a:ext cx="84711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Exemplo: suponha um conjunto de dados com 14 instâncias. 9 delas possuem classe</a:t>
            </a:r>
            <a:r>
              <a:rPr i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Sim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e 5 delas, </a:t>
            </a:r>
            <a:r>
              <a:rPr b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Não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 Temos então:</a:t>
            </a:r>
          </a:p>
        </p:txBody>
      </p:sp>
      <p:pic>
        <p:nvPicPr>
          <p:cNvPr descr="exampleEntropy.png"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1437" y="4523149"/>
            <a:ext cx="3241125" cy="46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Árvore de decisão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 </a:t>
            </a:r>
            <a:r>
              <a:rPr b="1" i="1" lang="pt-BR"/>
              <a:t>information gain?</a:t>
            </a:r>
            <a:r>
              <a:rPr lang="pt-BR"/>
              <a:t> A ideia então é encontrar os atributos que maximize a medida </a:t>
            </a:r>
            <a:r>
              <a:rPr i="1" lang="pt-BR"/>
              <a:t>information gain</a:t>
            </a:r>
            <a:r>
              <a:rPr lang="pt-BR"/>
              <a:t>, ou seja, escolha o atributo mais homogêneo.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Exemplo:</a:t>
            </a:r>
          </a:p>
        </p:txBody>
      </p:sp>
      <p:pic>
        <p:nvPicPr>
          <p:cNvPr descr="informationGain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050" y="1942750"/>
            <a:ext cx="2729879" cy="4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ampleInformationGain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575" y="2833624"/>
            <a:ext cx="4195774" cy="2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300" y="2909824"/>
            <a:ext cx="4052801" cy="19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Árvore de decisão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600"/>
              <a:t>Resumindo:</a:t>
            </a:r>
            <a:r>
              <a:rPr lang="pt-BR" sz="1600"/>
              <a:t> encontra o atributo de nó raiz, de acordo com a medida </a:t>
            </a:r>
            <a:r>
              <a:rPr i="1" lang="pt-BR" sz="1600"/>
              <a:t>information gain</a:t>
            </a:r>
            <a:r>
              <a:rPr lang="pt-BR" sz="1600"/>
              <a:t>. Em seguida, vai construindo os nós restantes com base nos testes dos atributos em relação a mesma medida. O processo finaliza quando o atributo representa o conjunto de dados homogêneo (os dados são classificados para o mesmo valor alvo) ou todos os atributos foram utilizados pela árvore.</a:t>
            </a:r>
          </a:p>
        </p:txBody>
      </p:sp>
      <p:pic>
        <p:nvPicPr>
          <p:cNvPr descr="decisionTree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750" y="2681000"/>
            <a:ext cx="3866500" cy="22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Prática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