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hyperlink" Target="https://pt.wikipedia.org/wiki/Fun%C3%A7%C3%A3o_sigm%C3%B3ide" TargetMode="External"/><Relationship Id="rId6" Type="http://schemas.openxmlformats.org/officeDocument/2006/relationships/hyperlink" Target="https://en.wikipedia.org/wiki/Softmax_func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Science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Holanda Junior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Redes Neurais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Importante observar: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50" y="1971650"/>
            <a:ext cx="1068774" cy="16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675" y="2008475"/>
            <a:ext cx="2424099" cy="15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1635500" y="2111275"/>
            <a:ext cx="3621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4615200" y="1524125"/>
            <a:ext cx="4217100" cy="30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camada de Output Layer pode se comportar um pouco diferente em relação à Hidden Layer, pois sua estrutura e função de ativação será conforme o problema abordado, por exemplo: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Em problemas de regressão, haverá apenas um neurônio e não possuirá função de ativação.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Em caso de classificação binária, haverá um neurônio e a função de ativação pode ser uma sigmóide [1] 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Em classificação multiclasse, se há ‘x’ classes distintas, então haverá ‘x’ neurônios de saída. A função de ativação pode ser uma softmax [2] , onde a classe ‘c’, representada pelo neurônio com o maior valor de saída, será o resultado.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306775" y="4683025"/>
            <a:ext cx="63333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[1]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Função Sigmóide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[2]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Softmax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Prática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Redes Neurais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As redes neurais tem bastante utilização em reconhecimento de padrões e tendências, como reconhecimento de imagem (escrita e face, por exemplo), da fala e diagnósticos médicos, bem como para tendências de mercado, ou mesmo controle de veículos.  É uma forte base para Deep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Redes Neurais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unidade básica: neurônio.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50" y="1661250"/>
            <a:ext cx="1363799" cy="212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2437625" y="1995775"/>
            <a:ext cx="57717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Weights (Pesos): como vimos em regressão linear, há os coeficientes que acompanham cada variável (entrada). Tais coeficientes são os nosso pesos.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Activation: nessa fase é onde há nossa função ativadora. Ela mapeia o resultado do somatório dos produtos entre os pesos e inputs em um outro valor (com intervalo, conforme a função utilizada) que será o valor de saída do neurônio.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Redes Neurais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rede neural mais básica são os Perceptrons, um classificador linear binário de única camada (Single-layer neural network).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Como os perceptrons funcionam?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De acordo com a figura, o perceptron recebe um input n-dimensional (x) e resulta em output binário.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Mas como gerar o resultado? A ideia é utilizarmos um fator de peso (w), o qual determinará a importância de cada dimensão do input para o resultado final.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325" y="3160975"/>
            <a:ext cx="1753350" cy="8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3633200" y="3897025"/>
            <a:ext cx="751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 x</a:t>
            </a:r>
            <a:r>
              <a:rPr lang="en" sz="600"/>
              <a:t>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Redes Neurais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Resumindo, o resultado final, sendo binário como 0 (não ativado) ou 1 (ativado), por exemplo, é definido pelo somatório do produto entre os pesos e inputs, por fim verificados se atinge ou não um determinado threshold. Repare que nesse caso mais simples, nossa função de ativação é verificar se o resultado é maior ou igual, ou menor que o threshold.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Podemos definir a função como: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erceptronFunction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47" y="3437850"/>
            <a:ext cx="2705574" cy="6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Redes Neurais - Caso real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Suponha que você queira ir à uma festa no próximo final de semana, mas há alguns fatores que determinarão se você vai ou não. São eles: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Vai ter muita comida boa!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Seus amigos(as) irão.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Terá show ao vivo.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Agora você precisa dizer quais desses fatores são os mais determinantes para sua decisão, logo você atribui pesos a eles. Para a primeira opção, peso 4. Para a segunda, peso 2 e, peso 1 para a terceira. Então você define que o threshold é 3. Vamos decidir, então: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Você só vai se tiver comida boa na festa! ;)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1*4 + 0 + 0 &gt; 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Redes Neurais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Brincadeiras de lado. No final, podemos representar que o perceptron é o hiperplano que separa nossos dados, como temos abaixo: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*Repare que temos como entrada dados bidimensionais</a:t>
            </a:r>
          </a:p>
        </p:txBody>
      </p:sp>
      <p:pic>
        <p:nvPicPr>
          <p:cNvPr descr="cartesianoPerceptron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770" y="1983850"/>
            <a:ext cx="3028449" cy="20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Prática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Redes Neurais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Continuando… Em redes neurais mais interessantes, teremos a seguinte estrutura: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25" y="2147250"/>
            <a:ext cx="2424099" cy="15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885900" y="1660975"/>
            <a:ext cx="5336700" cy="30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Input Layer: será a camada de entrada para os seus dados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Hidden Layer: tal camada é onde acontece todo o processamento da rede neural. É nomeada como hidden (escondido), pois não está diretamente visível na estrutura. Sua entrada tem origem da Input Layer, caso haja apenas uma Hidden Layer, ou será o output de uma Hidden Layer que antecede no processamento.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Layer: considerada também como uma Hidden Layer, representa a última camada, onde fornecerá o resultado do algoritmo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