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D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7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1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C1823-B202-AF42-9B79-EDB49E6C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180B70-261F-F04F-B603-8A353461E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50BA8-F0A7-D94A-A214-CC5C0F3F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4A470-5F09-CD41-9B83-B4A6761C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4DB87-843D-1942-B72F-98E259ED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1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295B3-EBC7-E944-AB8D-889D85CE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FF229-470B-A742-96CD-4563B8A3F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6BD7D-0E87-294B-8004-38AAB9C0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FF499-6512-6D46-9725-C89D0154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B30F8-260E-2940-AD10-B44B386D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382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6CC85E-FD73-024C-94B4-ED1776039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E5274-13E4-DB4B-B4AC-82C0694B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72D9E-E31E-874C-824A-D91E17CC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8E4A4-5936-2C43-A10E-FBAA4B25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67EE4-1061-2D4D-9B7A-6961C6F0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21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63848-4789-A44D-9F0C-D3AFB23B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F13B2-6BE2-5741-8B08-E2F37524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2AD33-BBCC-E44D-B4BC-0B4859F0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926CA-7BBD-1B41-8945-F9983D70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3773E-B253-6F4C-8D61-A8F1046A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880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3A73B-D932-8345-8036-BC32DA76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A5666A-EAB8-B547-A3BB-F72617F7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1D949-9B03-9940-ADB2-251C1025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D3BD1-FA4F-1948-B81C-6A93FB3C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445FD-6D2B-7644-A010-08857F65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53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EEC36-D6CE-9A48-A1A4-7304A155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DE5D7-53B0-064C-A68A-29F29E025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CA710-1F75-3944-A3EB-66FB7C51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AB369-14F4-9E49-A143-88AC7CB0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93974-C215-6A4D-85E4-630A3C7D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D28EA-A907-2A47-8C50-17A4BCAC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06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A8B27-2BF3-3148-8FA2-B716B2C3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77635-1266-A246-95D8-1F7213E7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8A51B-A747-3842-B4E6-BEE856A94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66BFD5-6CAD-5F4B-B3A1-46D29E4FC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3D8D59-8A98-2E49-9B65-D311EB4EF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B6694-986B-8C47-98F5-0DC26572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B31113-90C0-6044-8658-62FFD9EB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A37C3A-2C98-584A-AAA2-31B1BE36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33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8F2C-0378-D247-9EBF-4C2B329F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B0D12D-10BC-CE43-86BE-D98F29A3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A58AE5-30F2-4847-A099-6365616F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B09D40-D9BA-6B45-BCC6-0F5E5EC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23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438E94-EB35-F743-B275-380E8B86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028320-D330-1D42-991F-254D5599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22A30-436B-824F-83C5-FC92CBA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064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B1617-074F-7944-A890-404E7326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76D55-5669-984A-A9F1-BB848D08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E0D57-D33A-424B-9E7E-A2928F72E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11AD15-AF93-CD44-9D41-0E0F567B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59E92-0634-564B-833C-EE3A47C2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A18F96-AE33-324F-89FB-E3214CCB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1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94C1D-6310-A746-90D7-8AD32E7B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6D0467-ED7E-CE43-84D0-BF6975663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58288-5FB8-5E4A-ACCC-2832C0462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2A548-071D-A242-9B94-0C4808E6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A88F7-DF31-E04D-8861-91424FC4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10AFF-CE7E-4942-9F65-78491031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49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E6FFC-82FF-EB41-BE97-FC60A191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B0429-1F76-9D4B-84DB-47A91294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21589-6A0B-C841-B44E-3898DE16E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B5793-E858-AD4B-AF77-F0C3048DD05C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34CD5-5233-1C4B-85DC-CC07B914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B1C98-EFFC-F049-872A-B38B24FFD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FF60-50F3-AF4C-B262-4F15CD9C21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189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22D4A0D-4378-6B40-AADA-9C5ABD38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9178"/>
            <a:ext cx="10972800" cy="6858000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2279618-C9DF-1846-B0DB-6126A03C41A9}"/>
              </a:ext>
            </a:extLst>
          </p:cNvPr>
          <p:cNvCxnSpPr/>
          <p:nvPr/>
        </p:nvCxnSpPr>
        <p:spPr>
          <a:xfrm>
            <a:off x="2875805" y="2880985"/>
            <a:ext cx="1008000" cy="396000"/>
          </a:xfrm>
          <a:prstGeom prst="line">
            <a:avLst/>
          </a:prstGeom>
          <a:ln w="12700">
            <a:solidFill>
              <a:srgbClr val="A1D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배지 1 단색으로 채워진">
            <a:extLst>
              <a:ext uri="{FF2B5EF4-FFF2-40B4-BE49-F238E27FC236}">
                <a16:creationId xmlns:a16="http://schemas.microsoft.com/office/drawing/2014/main" id="{90960A7F-4542-7E40-B47A-E6799F0CD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8452" y="2634199"/>
            <a:ext cx="444786" cy="444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55B8F3-0DDF-104D-A370-4C13BB39340E}"/>
              </a:ext>
            </a:extLst>
          </p:cNvPr>
          <p:cNvSpPr txBox="1"/>
          <p:nvPr/>
        </p:nvSpPr>
        <p:spPr>
          <a:xfrm>
            <a:off x="1817774" y="3091964"/>
            <a:ext cx="1561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확인하고 싶은 지역 클릭</a:t>
            </a:r>
            <a:endParaRPr kumimoji="1" lang="ko-Kore-KR" altLang="en-US" sz="1000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7BB862E-AB90-5344-BED4-DF843D0A0B74}"/>
              </a:ext>
            </a:extLst>
          </p:cNvPr>
          <p:cNvCxnSpPr>
            <a:cxnSpLocks/>
          </p:cNvCxnSpPr>
          <p:nvPr/>
        </p:nvCxnSpPr>
        <p:spPr>
          <a:xfrm flipH="1">
            <a:off x="7929553" y="1757971"/>
            <a:ext cx="747147" cy="442309"/>
          </a:xfrm>
          <a:prstGeom prst="line">
            <a:avLst/>
          </a:prstGeom>
          <a:ln w="12700">
            <a:solidFill>
              <a:srgbClr val="A1D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배지 단색으로 채워진">
            <a:extLst>
              <a:ext uri="{FF2B5EF4-FFF2-40B4-BE49-F238E27FC236}">
                <a16:creationId xmlns:a16="http://schemas.microsoft.com/office/drawing/2014/main" id="{6197E543-0514-8348-80ED-D80AC42BC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5254" y="1573019"/>
            <a:ext cx="369903" cy="369903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212FF82-B681-AD4F-B398-C9EF45C95F02}"/>
              </a:ext>
            </a:extLst>
          </p:cNvPr>
          <p:cNvCxnSpPr>
            <a:cxnSpLocks/>
          </p:cNvCxnSpPr>
          <p:nvPr/>
        </p:nvCxnSpPr>
        <p:spPr>
          <a:xfrm>
            <a:off x="8749581" y="1830377"/>
            <a:ext cx="631969" cy="369903"/>
          </a:xfrm>
          <a:prstGeom prst="line">
            <a:avLst/>
          </a:prstGeom>
          <a:ln w="12700">
            <a:solidFill>
              <a:srgbClr val="A1D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20C52EE-9EF1-504B-B5C3-BA93535E63FC}"/>
              </a:ext>
            </a:extLst>
          </p:cNvPr>
          <p:cNvCxnSpPr>
            <a:cxnSpLocks/>
          </p:cNvCxnSpPr>
          <p:nvPr/>
        </p:nvCxnSpPr>
        <p:spPr>
          <a:xfrm>
            <a:off x="8713140" y="1830377"/>
            <a:ext cx="0" cy="369903"/>
          </a:xfrm>
          <a:prstGeom prst="line">
            <a:avLst/>
          </a:prstGeom>
          <a:ln w="12700">
            <a:solidFill>
              <a:srgbClr val="A1D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래픽 35" descr="배지 3 단색으로 채워진">
            <a:extLst>
              <a:ext uri="{FF2B5EF4-FFF2-40B4-BE49-F238E27FC236}">
                <a16:creationId xmlns:a16="http://schemas.microsoft.com/office/drawing/2014/main" id="{924F31DB-D14D-984A-A03D-F6BDA0F51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48850" y="3429000"/>
            <a:ext cx="468882" cy="4688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F4A4AB-E3D5-054A-B3C2-97C178746BE5}"/>
              </a:ext>
            </a:extLst>
          </p:cNvPr>
          <p:cNvSpPr txBox="1"/>
          <p:nvPr/>
        </p:nvSpPr>
        <p:spPr>
          <a:xfrm>
            <a:off x="9475143" y="1686531"/>
            <a:ext cx="1226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범례 클릭으로 </a:t>
            </a:r>
            <a:endParaRPr kumimoji="1" lang="en-US" altLang="ko-KR" sz="1000" dirty="0"/>
          </a:p>
          <a:p>
            <a:r>
              <a:rPr kumimoji="1" lang="ko-KR" altLang="en-US" sz="1000" dirty="0"/>
              <a:t>그래프에서  항목 </a:t>
            </a:r>
            <a:endParaRPr kumimoji="1" lang="en-US" altLang="ko-KR" sz="1000" dirty="0"/>
          </a:p>
          <a:p>
            <a:r>
              <a:rPr kumimoji="1" lang="ko-KR" altLang="en-US" sz="1000" dirty="0"/>
              <a:t>제외 및 추가 가능 </a:t>
            </a:r>
            <a:endParaRPr kumimoji="1" lang="ko-Kore-KR" altLang="en-US" sz="10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EA9C9539-E887-714A-AEFF-DFC6AC653A3A}"/>
              </a:ext>
            </a:extLst>
          </p:cNvPr>
          <p:cNvCxnSpPr>
            <a:cxnSpLocks/>
          </p:cNvCxnSpPr>
          <p:nvPr/>
        </p:nvCxnSpPr>
        <p:spPr>
          <a:xfrm>
            <a:off x="8684226" y="2780524"/>
            <a:ext cx="1888524" cy="882917"/>
          </a:xfrm>
          <a:prstGeom prst="line">
            <a:avLst/>
          </a:prstGeom>
          <a:ln w="12700">
            <a:solidFill>
              <a:srgbClr val="A1D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C87936B-E7B9-4449-B2E0-D0BD8E02215C}"/>
              </a:ext>
            </a:extLst>
          </p:cNvPr>
          <p:cNvSpPr txBox="1"/>
          <p:nvPr/>
        </p:nvSpPr>
        <p:spPr>
          <a:xfrm>
            <a:off x="10118082" y="4034918"/>
            <a:ext cx="165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그래프에</a:t>
            </a:r>
            <a:r>
              <a:rPr kumimoji="1" lang="ko-KR" altLang="en-US" sz="1000" dirty="0"/>
              <a:t> 커서를 올리면 </a:t>
            </a:r>
            <a:endParaRPr kumimoji="1" lang="en-US" altLang="ko-KR" sz="1000" dirty="0"/>
          </a:p>
          <a:p>
            <a:r>
              <a:rPr kumimoji="1" lang="ko-KR" altLang="en-US" sz="1000" dirty="0"/>
              <a:t>상세 수치 확인 가능</a:t>
            </a:r>
            <a:endParaRPr kumimoji="1" lang="ko-Kore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7EF67-7A6C-4D4F-8F8E-8E63FF613146}"/>
              </a:ext>
            </a:extLst>
          </p:cNvPr>
          <p:cNvSpPr txBox="1"/>
          <p:nvPr/>
        </p:nvSpPr>
        <p:spPr>
          <a:xfrm>
            <a:off x="0" y="-722643"/>
            <a:ext cx="193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HTML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이용법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0262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AB4C6F6-6DF9-E14A-AC80-6647176EE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8" y="0"/>
            <a:ext cx="9111712" cy="6587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2360F-32EC-405F-92D3-B75F8C44475F}"/>
              </a:ext>
            </a:extLst>
          </p:cNvPr>
          <p:cNvSpPr txBox="1"/>
          <p:nvPr/>
        </p:nvSpPr>
        <p:spPr>
          <a:xfrm>
            <a:off x="9422970" y="1538934"/>
            <a:ext cx="2587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Iframe </a:t>
            </a:r>
            <a:r>
              <a:rPr lang="ko-KR" altLang="en-US" dirty="0"/>
              <a:t>내의 </a:t>
            </a:r>
            <a:r>
              <a:rPr lang="en-US" altLang="ko-KR" dirty="0"/>
              <a:t>html</a:t>
            </a:r>
            <a:r>
              <a:rPr lang="ko-KR" altLang="en-US" dirty="0"/>
              <a:t>이 홈페이지에 나타나는 그래프 요소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음주운전 데이터셋을 바꾸고 싶다면 </a:t>
            </a:r>
            <a:r>
              <a:rPr lang="en-US" altLang="ko-KR" dirty="0"/>
              <a:t>Graph </a:t>
            </a:r>
            <a:r>
              <a:rPr lang="ko-KR" altLang="en-US" dirty="0"/>
              <a:t>폴더에 있는 지역을 선택</a:t>
            </a:r>
            <a:endParaRPr lang="en-US" altLang="ko-KR" dirty="0"/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0E0E67B5-B061-D04A-AFBD-8179EF90D303}"/>
              </a:ext>
            </a:extLst>
          </p:cNvPr>
          <p:cNvSpPr/>
          <p:nvPr/>
        </p:nvSpPr>
        <p:spPr>
          <a:xfrm>
            <a:off x="6412689" y="1782305"/>
            <a:ext cx="563671" cy="278969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127E816-B696-8244-81B5-D64AA9955EF4}"/>
              </a:ext>
            </a:extLst>
          </p:cNvPr>
          <p:cNvCxnSpPr>
            <a:cxnSpLocks/>
          </p:cNvCxnSpPr>
          <p:nvPr/>
        </p:nvCxnSpPr>
        <p:spPr>
          <a:xfrm flipV="1">
            <a:off x="6976360" y="1782305"/>
            <a:ext cx="2446610" cy="1394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DE59D7-1372-A647-884D-4CF848BB63CF}"/>
              </a:ext>
            </a:extLst>
          </p:cNvPr>
          <p:cNvSpPr txBox="1"/>
          <p:nvPr/>
        </p:nvSpPr>
        <p:spPr>
          <a:xfrm>
            <a:off x="0" y="-722643"/>
            <a:ext cx="209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HTML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소스</a:t>
            </a:r>
            <a:r>
              <a:rPr kumimoji="1" lang="ko-KR" altLang="en-US" dirty="0"/>
              <a:t> 수정 </a:t>
            </a:r>
            <a:r>
              <a:rPr kumimoji="1" lang="en-US" altLang="ko-KR" dirty="0"/>
              <a:t>(1)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9AD88B66-E7CB-D448-B8D1-5DC0D411ABC4}"/>
              </a:ext>
            </a:extLst>
          </p:cNvPr>
          <p:cNvSpPr/>
          <p:nvPr/>
        </p:nvSpPr>
        <p:spPr>
          <a:xfrm>
            <a:off x="552918" y="880819"/>
            <a:ext cx="563671" cy="278969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11A7D1A-6A25-6742-AE42-589F4119D6EE}"/>
              </a:ext>
            </a:extLst>
          </p:cNvPr>
          <p:cNvCxnSpPr>
            <a:cxnSpLocks/>
          </p:cNvCxnSpPr>
          <p:nvPr/>
        </p:nvCxnSpPr>
        <p:spPr>
          <a:xfrm>
            <a:off x="1116589" y="1020304"/>
            <a:ext cx="8376835" cy="22735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액자 16">
            <a:extLst>
              <a:ext uri="{FF2B5EF4-FFF2-40B4-BE49-F238E27FC236}">
                <a16:creationId xmlns:a16="http://schemas.microsoft.com/office/drawing/2014/main" id="{043EF0AC-2A3A-984B-807B-604C527CB36F}"/>
              </a:ext>
            </a:extLst>
          </p:cNvPr>
          <p:cNvSpPr/>
          <p:nvPr/>
        </p:nvSpPr>
        <p:spPr>
          <a:xfrm>
            <a:off x="566261" y="3230674"/>
            <a:ext cx="1185047" cy="278969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EDB48111-E536-3448-93B3-8FD308FC5C89}"/>
              </a:ext>
            </a:extLst>
          </p:cNvPr>
          <p:cNvCxnSpPr>
            <a:cxnSpLocks/>
          </p:cNvCxnSpPr>
          <p:nvPr/>
        </p:nvCxnSpPr>
        <p:spPr>
          <a:xfrm flipV="1">
            <a:off x="1751308" y="3345181"/>
            <a:ext cx="7671662" cy="51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2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C2360F-32EC-405F-92D3-B75F8C44475F}"/>
              </a:ext>
            </a:extLst>
          </p:cNvPr>
          <p:cNvSpPr txBox="1"/>
          <p:nvPr/>
        </p:nvSpPr>
        <p:spPr>
          <a:xfrm>
            <a:off x="7173152" y="0"/>
            <a:ext cx="4673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Labels</a:t>
            </a:r>
            <a:r>
              <a:rPr lang="ko-KR" altLang="en-US" dirty="0"/>
              <a:t>의 값은 해당 연도인 </a:t>
            </a:r>
            <a:r>
              <a:rPr lang="en-US" altLang="ko-KR" dirty="0"/>
              <a:t>X</a:t>
            </a:r>
            <a:r>
              <a:rPr lang="ko-KR" altLang="en-US" dirty="0"/>
              <a:t>축 </a:t>
            </a:r>
            <a:endParaRPr lang="en-US" altLang="ko-KR" dirty="0"/>
          </a:p>
          <a:p>
            <a:r>
              <a:rPr lang="en-US" altLang="ko-KR" sz="1400" dirty="0"/>
              <a:t>Ex) </a:t>
            </a:r>
            <a:r>
              <a:rPr lang="ko-KR" altLang="en-US" sz="1400" dirty="0"/>
              <a:t>사망자수</a:t>
            </a:r>
            <a:r>
              <a:rPr lang="en-US" altLang="ko-KR" sz="1400" dirty="0"/>
              <a:t>, </a:t>
            </a:r>
            <a:r>
              <a:rPr lang="ko-KR" altLang="en-US" sz="1400" dirty="0"/>
              <a:t>사고건수</a:t>
            </a:r>
            <a:r>
              <a:rPr lang="en-US" altLang="ko-KR" sz="1400" dirty="0"/>
              <a:t>, </a:t>
            </a:r>
            <a:r>
              <a:rPr lang="ko-KR" altLang="en-US" sz="1400" dirty="0"/>
              <a:t>부상자수</a:t>
            </a:r>
            <a:r>
              <a:rPr lang="en-US" altLang="ko-KR" sz="1400" dirty="0"/>
              <a:t> </a:t>
            </a:r>
            <a:r>
              <a:rPr lang="ko-KR" altLang="en-US" sz="1400" dirty="0"/>
              <a:t>그래프를 </a:t>
            </a:r>
            <a:endParaRPr lang="en-US" altLang="ko-KR" sz="1400" dirty="0"/>
          </a:p>
          <a:p>
            <a:r>
              <a:rPr lang="en-US" altLang="ko-KR" sz="1400" dirty="0"/>
              <a:t>2016~2020</a:t>
            </a:r>
            <a:r>
              <a:rPr lang="ko-KR" altLang="en-US" sz="1400" dirty="0"/>
              <a:t>년 사이의 값들로 수정하려면 </a:t>
            </a:r>
            <a:r>
              <a:rPr lang="en-US" altLang="ko-KR" sz="1400" dirty="0"/>
              <a:t>labels</a:t>
            </a:r>
            <a:r>
              <a:rPr lang="ko-KR" altLang="en-US" sz="1400" dirty="0"/>
              <a:t>를 </a:t>
            </a:r>
            <a:r>
              <a:rPr lang="en-US" altLang="ko-KR" sz="1400" dirty="0"/>
              <a:t>‘2016’, 2017’, ‘2018’, ‘2019’, ‘2020’</a:t>
            </a:r>
            <a:r>
              <a:rPr lang="ko-KR" altLang="en-US" sz="1400" dirty="0"/>
              <a:t>으로 수정</a:t>
            </a:r>
            <a:r>
              <a:rPr lang="en-US" altLang="ko-KR" sz="1400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의 값은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en-US" altLang="ko-KR" sz="1400" dirty="0"/>
              <a:t>Ex)</a:t>
            </a:r>
            <a:r>
              <a:rPr lang="ko-KR" altLang="en-US" sz="1400" dirty="0"/>
              <a:t> </a:t>
            </a:r>
            <a:r>
              <a:rPr lang="en-US" altLang="ko-KR" sz="1400" dirty="0"/>
              <a:t>2019</a:t>
            </a:r>
            <a:r>
              <a:rPr lang="ko-KR" altLang="en-US" sz="1400" dirty="0"/>
              <a:t>년의 사망자수를 변경하려면 </a:t>
            </a:r>
            <a:r>
              <a:rPr lang="en-US" altLang="ko-KR" sz="1400" dirty="0"/>
              <a:t>data</a:t>
            </a:r>
            <a:r>
              <a:rPr lang="ko-KR" altLang="en-US" sz="1400" dirty="0"/>
              <a:t>의 마지막 사망자수 값을 변경 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FAC97-B442-DF4B-89F0-CA0732A89ADB}"/>
              </a:ext>
            </a:extLst>
          </p:cNvPr>
          <p:cNvSpPr txBox="1"/>
          <p:nvPr/>
        </p:nvSpPr>
        <p:spPr>
          <a:xfrm>
            <a:off x="0" y="-707145"/>
            <a:ext cx="209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HTML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소스</a:t>
            </a:r>
            <a:r>
              <a:rPr kumimoji="1" lang="ko-KR" altLang="en-US" dirty="0"/>
              <a:t> 수정 </a:t>
            </a:r>
            <a:r>
              <a:rPr kumimoji="1" lang="en-US" altLang="ko-KR" dirty="0"/>
              <a:t>(2)</a:t>
            </a:r>
            <a:endParaRPr kumimoji="1" lang="en-US" altLang="ko-Kore-KR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61B5EDA-D9AB-1A42-8F76-038A7D6B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160217" cy="6858000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7F17CCD5-C5E1-0245-AE1F-9C137876807F}"/>
              </a:ext>
            </a:extLst>
          </p:cNvPr>
          <p:cNvSpPr/>
          <p:nvPr/>
        </p:nvSpPr>
        <p:spPr>
          <a:xfrm>
            <a:off x="1704814" y="1270862"/>
            <a:ext cx="768599" cy="327118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7EED163-2755-7245-9023-E8C8117DEA69}"/>
              </a:ext>
            </a:extLst>
          </p:cNvPr>
          <p:cNvCxnSpPr>
            <a:cxnSpLocks/>
          </p:cNvCxnSpPr>
          <p:nvPr/>
        </p:nvCxnSpPr>
        <p:spPr>
          <a:xfrm flipV="1">
            <a:off x="2479881" y="790414"/>
            <a:ext cx="4686803" cy="5758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3DB21196-293F-C043-B06B-1AD53E3261E0}"/>
              </a:ext>
            </a:extLst>
          </p:cNvPr>
          <p:cNvSpPr/>
          <p:nvPr/>
        </p:nvSpPr>
        <p:spPr>
          <a:xfrm>
            <a:off x="1952786" y="1612594"/>
            <a:ext cx="4143214" cy="2122497"/>
          </a:xfrm>
          <a:prstGeom prst="round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3BF3DEF-8FA5-FF4C-8CB4-9B4EB4B5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16" y="2216258"/>
            <a:ext cx="3096977" cy="4359016"/>
          </a:xfrm>
          <a:prstGeom prst="rect">
            <a:avLst/>
          </a:prstGeom>
        </p:spPr>
      </p:pic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54B219D-B33D-4641-A5D3-AD9AF6DF2C88}"/>
              </a:ext>
            </a:extLst>
          </p:cNvPr>
          <p:cNvCxnSpPr>
            <a:cxnSpLocks/>
          </p:cNvCxnSpPr>
          <p:nvPr/>
        </p:nvCxnSpPr>
        <p:spPr>
          <a:xfrm flipV="1">
            <a:off x="6096000" y="1704038"/>
            <a:ext cx="1077152" cy="446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14EEBE-8CA1-7D49-968B-8D0D613603A7}"/>
              </a:ext>
            </a:extLst>
          </p:cNvPr>
          <p:cNvSpPr txBox="1"/>
          <p:nvPr/>
        </p:nvSpPr>
        <p:spPr>
          <a:xfrm>
            <a:off x="8679052" y="6390607"/>
            <a:ext cx="402956" cy="369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D99B6-982E-7F40-A2CE-CA95DF2F7CE7}"/>
              </a:ext>
            </a:extLst>
          </p:cNvPr>
          <p:cNvSpPr txBox="1"/>
          <p:nvPr/>
        </p:nvSpPr>
        <p:spPr>
          <a:xfrm>
            <a:off x="7315200" y="4210966"/>
            <a:ext cx="402956" cy="369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140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43322-85FA-4244-8BD7-34AD2E9EFDF8}"/>
              </a:ext>
            </a:extLst>
          </p:cNvPr>
          <p:cNvSpPr txBox="1"/>
          <p:nvPr/>
        </p:nvSpPr>
        <p:spPr>
          <a:xfrm>
            <a:off x="0" y="-707145"/>
            <a:ext cx="209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HTML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소스</a:t>
            </a:r>
            <a:r>
              <a:rPr kumimoji="1" lang="ko-KR" altLang="en-US" dirty="0"/>
              <a:t> 수정 </a:t>
            </a:r>
            <a:r>
              <a:rPr kumimoji="1" lang="en-US" altLang="ko-KR" dirty="0"/>
              <a:t>(3)</a:t>
            </a:r>
            <a:endParaRPr kumimoji="1" lang="en-US" alt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7A0F8-16D0-B440-91C3-434F3AB3F940}"/>
              </a:ext>
            </a:extLst>
          </p:cNvPr>
          <p:cNvSpPr txBox="1"/>
          <p:nvPr/>
        </p:nvSpPr>
        <p:spPr>
          <a:xfrm>
            <a:off x="7173152" y="0"/>
            <a:ext cx="46738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은 그래프의 유형 </a:t>
            </a:r>
            <a:endParaRPr lang="en-US" altLang="ko-KR" dirty="0"/>
          </a:p>
          <a:p>
            <a:r>
              <a:rPr lang="en-US" altLang="ko-KR" sz="1400" dirty="0"/>
              <a:t>Ex)line</a:t>
            </a:r>
            <a:r>
              <a:rPr lang="ko-KR" altLang="en-US" sz="1400" dirty="0"/>
              <a:t>은 꺾은 선 그래프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bar</a:t>
            </a:r>
            <a:r>
              <a:rPr lang="ko-KR" altLang="en-US" sz="1400" dirty="0"/>
              <a:t>은 막대 그래프를 의미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 err="1"/>
              <a:t>PointRadius</a:t>
            </a:r>
            <a:r>
              <a:rPr lang="ko-KR" altLang="en-US" dirty="0"/>
              <a:t>는 꺾은선 그래프내 원의 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yAxisID</a:t>
            </a:r>
            <a:r>
              <a:rPr lang="ko-KR" altLang="en-US" dirty="0"/>
              <a:t>는 데이터가 표시될 위치</a:t>
            </a:r>
            <a:endParaRPr lang="en-US" altLang="ko-KR" dirty="0"/>
          </a:p>
          <a:p>
            <a:r>
              <a:rPr lang="en-US" altLang="ko-KR" sz="1400" dirty="0"/>
              <a:t> Ex)</a:t>
            </a:r>
            <a:r>
              <a:rPr lang="ko-KR" altLang="en-US" sz="1400" dirty="0"/>
              <a:t> 현</a:t>
            </a:r>
            <a:r>
              <a:rPr lang="en-US" altLang="ko-KR" sz="1400" dirty="0"/>
              <a:t> HTML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A</a:t>
            </a:r>
            <a:r>
              <a:rPr lang="ko-KR" altLang="en-US" sz="1400" dirty="0"/>
              <a:t>는 왼쪽에 표시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B</a:t>
            </a:r>
            <a:r>
              <a:rPr lang="ko-KR" altLang="en-US" sz="1400" dirty="0"/>
              <a:t>는 오른쪽에 표시</a:t>
            </a:r>
            <a:endParaRPr lang="en-US" altLang="ko-KR" sz="1400" dirty="0"/>
          </a:p>
          <a:p>
            <a:endParaRPr lang="en-US" altLang="ko-KR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4C7AD29-F071-1C47-9013-90567512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160217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32B3FA-2281-AE4E-A8FF-335654DE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16" y="2216258"/>
            <a:ext cx="3096977" cy="435901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4CFF23A2-87E8-C04E-943A-68FF0AA66DAD}"/>
              </a:ext>
            </a:extLst>
          </p:cNvPr>
          <p:cNvSpPr/>
          <p:nvPr/>
        </p:nvSpPr>
        <p:spPr>
          <a:xfrm>
            <a:off x="2092271" y="1985877"/>
            <a:ext cx="1160356" cy="338869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D0429AD0-6F9B-6343-B9AE-E67FBE07FCE5}"/>
              </a:ext>
            </a:extLst>
          </p:cNvPr>
          <p:cNvSpPr/>
          <p:nvPr/>
        </p:nvSpPr>
        <p:spPr>
          <a:xfrm>
            <a:off x="2092270" y="2543816"/>
            <a:ext cx="1549831" cy="338869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37F1255-B305-EC47-8D92-5F6103901B5C}"/>
              </a:ext>
            </a:extLst>
          </p:cNvPr>
          <p:cNvSpPr/>
          <p:nvPr/>
        </p:nvSpPr>
        <p:spPr>
          <a:xfrm>
            <a:off x="2059257" y="3259565"/>
            <a:ext cx="1193370" cy="338869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2E709141-6397-444E-B952-4F20255571FD}"/>
              </a:ext>
            </a:extLst>
          </p:cNvPr>
          <p:cNvCxnSpPr>
            <a:cxnSpLocks/>
          </p:cNvCxnSpPr>
          <p:nvPr/>
        </p:nvCxnSpPr>
        <p:spPr>
          <a:xfrm flipV="1">
            <a:off x="3252627" y="426064"/>
            <a:ext cx="3907589" cy="16503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B7DF239C-60D0-5A47-84F8-4A08E732AB6C}"/>
              </a:ext>
            </a:extLst>
          </p:cNvPr>
          <p:cNvCxnSpPr>
            <a:cxnSpLocks/>
          </p:cNvCxnSpPr>
          <p:nvPr/>
        </p:nvCxnSpPr>
        <p:spPr>
          <a:xfrm flipV="1">
            <a:off x="3580107" y="984003"/>
            <a:ext cx="3580109" cy="166862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95E3892-9504-BC4E-8199-783B264D547E}"/>
              </a:ext>
            </a:extLst>
          </p:cNvPr>
          <p:cNvCxnSpPr>
            <a:cxnSpLocks/>
          </p:cNvCxnSpPr>
          <p:nvPr/>
        </p:nvCxnSpPr>
        <p:spPr>
          <a:xfrm flipV="1">
            <a:off x="3252627" y="1588437"/>
            <a:ext cx="3907589" cy="18012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액자 21">
            <a:extLst>
              <a:ext uri="{FF2B5EF4-FFF2-40B4-BE49-F238E27FC236}">
                <a16:creationId xmlns:a16="http://schemas.microsoft.com/office/drawing/2014/main" id="{B1B30B0F-71ED-7E48-B852-ED66AB662E9A}"/>
              </a:ext>
            </a:extLst>
          </p:cNvPr>
          <p:cNvSpPr/>
          <p:nvPr/>
        </p:nvSpPr>
        <p:spPr>
          <a:xfrm flipV="1">
            <a:off x="7516678" y="2882681"/>
            <a:ext cx="480447" cy="34716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C366ABE8-4FCE-1A48-93E6-CC0443F91DA8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7756902" y="1619481"/>
            <a:ext cx="0" cy="1263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액자 24">
            <a:extLst>
              <a:ext uri="{FF2B5EF4-FFF2-40B4-BE49-F238E27FC236}">
                <a16:creationId xmlns:a16="http://schemas.microsoft.com/office/drawing/2014/main" id="{6DED61C3-4E9F-2848-8818-AB378AFC6009}"/>
              </a:ext>
            </a:extLst>
          </p:cNvPr>
          <p:cNvSpPr/>
          <p:nvPr/>
        </p:nvSpPr>
        <p:spPr>
          <a:xfrm flipV="1">
            <a:off x="8400081" y="4479010"/>
            <a:ext cx="216976" cy="21568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0E7F2D5-0791-A44C-AF12-73E3301083CA}"/>
              </a:ext>
            </a:extLst>
          </p:cNvPr>
          <p:cNvCxnSpPr>
            <a:cxnSpLocks/>
          </p:cNvCxnSpPr>
          <p:nvPr/>
        </p:nvCxnSpPr>
        <p:spPr>
          <a:xfrm flipH="1" flipV="1">
            <a:off x="8281261" y="1061546"/>
            <a:ext cx="216976" cy="34716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1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159</Words>
  <Application>Microsoft Macintosh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김동완</dc:creator>
  <cp:lastModifiedBy>김동완</cp:lastModifiedBy>
  <cp:revision>7</cp:revision>
  <dcterms:created xsi:type="dcterms:W3CDTF">2020-12-14T01:32:27Z</dcterms:created>
  <dcterms:modified xsi:type="dcterms:W3CDTF">2020-12-30T10:39:50Z</dcterms:modified>
</cp:coreProperties>
</file>