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58" r:id="rId9"/>
  </p:sldIdLst>
  <p:sldSz cx="9906000" cy="6858000" type="A4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3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7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5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6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4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9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2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91345"/>
            <a:ext cx="9906000" cy="1039091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34913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955390"/>
            <a:ext cx="4048298" cy="31229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5906" y="78421"/>
            <a:ext cx="6259583" cy="3181149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2021</a:t>
            </a: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크리에이터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캠프</a:t>
            </a:r>
            <a:endParaRPr lang="ko-KR" altLang="en-US" sz="3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07471" y="194800"/>
            <a:ext cx="3258787" cy="527707"/>
          </a:xfrm>
          <a:prstGeom prst="rect">
            <a:avLst/>
          </a:prstGeom>
        </p:spPr>
        <p:txBody>
          <a:bodyPr vert="horz" lIns="65314" tIns="32657" rIns="65314" bIns="32657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solidFill>
                  <a:srgbClr val="7FD7F7"/>
                </a:solidFill>
                <a:latin typeface="+mj-ea"/>
              </a:rPr>
              <a:t>2021 DATA</a:t>
            </a:r>
          </a:p>
          <a:p>
            <a:pPr algn="l"/>
            <a:r>
              <a:rPr lang="en-US" altLang="ko-KR" sz="1600" b="1" dirty="0">
                <a:solidFill>
                  <a:srgbClr val="7FD7F7"/>
                </a:solidFill>
                <a:latin typeface="+mj-ea"/>
              </a:rPr>
              <a:t>CREATOR CAMP</a:t>
            </a:r>
            <a:endParaRPr lang="ko-KR" altLang="en-US" sz="1600" dirty="0">
              <a:solidFill>
                <a:srgbClr val="7FD7F7"/>
              </a:solidFill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307471" y="3509133"/>
            <a:ext cx="7248798" cy="844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-5</a:t>
            </a:r>
            <a:r>
              <a:rPr lang="ko-KR" altLang="en-US" sz="3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회차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JBIG-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447075"/>
            <a:ext cx="8013576" cy="73969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dirty="0"/>
              <a:t>Convolutional Neural Network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2CEDD6FA-D878-4C72-BEC2-DB71ABF02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7" y="2248494"/>
            <a:ext cx="9624582" cy="28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437321"/>
            <a:ext cx="8013576" cy="74944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dirty="0"/>
              <a:t>Image augmentation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CD959C1-71D3-4F25-B3D4-BC1BA552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58" y="1986414"/>
            <a:ext cx="4649425" cy="167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AB583F-7A5C-4046-AD92-8380CC00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88" y="1484407"/>
            <a:ext cx="7184920" cy="484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09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413147"/>
            <a:ext cx="8013576" cy="77361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dirty="0" err="1"/>
              <a:t>Efficientnet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4">
            <a:extLst>
              <a:ext uri="{FF2B5EF4-FFF2-40B4-BE49-F238E27FC236}">
                <a16:creationId xmlns:a16="http://schemas.microsoft.com/office/drawing/2014/main" id="{721E5CEE-BA48-42DF-A797-80A0C0B0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1" y="1784746"/>
            <a:ext cx="9320213" cy="46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488327"/>
            <a:ext cx="8013576" cy="73087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dirty="0"/>
              <a:t>Adam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3C95561-1F51-4079-B749-523CCB5BF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69" y="1526050"/>
            <a:ext cx="7439758" cy="47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1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413147"/>
            <a:ext cx="8013576" cy="77361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dirty="0"/>
              <a:t>Scheduler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964F27-3511-46E5-B5FD-C8D81B705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595438"/>
            <a:ext cx="92011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7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413147"/>
            <a:ext cx="8013576" cy="77361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spc="-150" dirty="0">
                <a:latin typeface="Calibri Light" panose="020F0302020204030204" pitchFamily="34" charset="0"/>
                <a:ea typeface="G마켓 산스 TTF Medium" panose="02000000000000000000" pitchFamily="2" charset="-127"/>
                <a:cs typeface="Calibri Light" panose="020F0302020204030204" pitchFamily="34" charset="0"/>
              </a:rPr>
              <a:t>Weight Decay</a:t>
            </a:r>
            <a:endParaRPr lang="ko-KR" altLang="en-US" sz="4000" spc="-150" dirty="0">
              <a:latin typeface="Calibri Light" panose="020F0302020204030204" pitchFamily="34" charset="0"/>
              <a:ea typeface="G마켓 산스 TTF Medium" panose="02000000000000000000" pitchFamily="2" charset="-127"/>
              <a:cs typeface="Calibri Light" panose="020F03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1DD0B9-C359-40F4-B70F-1D9D7876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44" y="1277755"/>
            <a:ext cx="5786526" cy="516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324347"/>
          </a:xfrm>
          <a:prstGeom prst="rect">
            <a:avLst/>
          </a:prstGeom>
        </p:spPr>
      </p:pic>
      <p:sp>
        <p:nvSpPr>
          <p:cNvPr id="4" name="제목 38"/>
          <p:cNvSpPr txBox="1">
            <a:spLocks/>
          </p:cNvSpPr>
          <p:nvPr/>
        </p:nvSpPr>
        <p:spPr>
          <a:xfrm>
            <a:off x="960405" y="2820826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-15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1697033" y="3407593"/>
            <a:ext cx="6531429" cy="221116"/>
          </a:xfrm>
          <a:prstGeom prst="rect">
            <a:avLst/>
          </a:prstGeom>
        </p:spPr>
        <p:txBody>
          <a:bodyPr vert="horz" lIns="65314" tIns="32657" rIns="65314" bIns="32657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/>
                </a:solidFill>
                <a:latin typeface="+mj-ea"/>
              </a:rPr>
              <a:t>2021 DATA CREATORCAMP</a:t>
            </a:r>
            <a:endParaRPr lang="ko-KR" altLang="en-US" sz="16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30</Words>
  <Application>Microsoft Office PowerPoint</Application>
  <PresentationFormat>A4 용지(210x297mm)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G마켓 산스 TTF Medium</vt:lpstr>
      <vt:lpstr>맑은 고딕</vt:lpstr>
      <vt:lpstr>여기어때 잘난체 OTF</vt:lpstr>
      <vt:lpstr>Arial</vt:lpstr>
      <vt:lpstr>Calibri</vt:lpstr>
      <vt:lpstr>Calibri Light</vt:lpstr>
      <vt:lpstr>Office 테마</vt:lpstr>
      <vt:lpstr>2021년 데이터 크리에이터 캠프</vt:lpstr>
      <vt:lpstr>Convolutional Neural Network</vt:lpstr>
      <vt:lpstr>Image augmentation</vt:lpstr>
      <vt:lpstr>Efficientnet</vt:lpstr>
      <vt:lpstr>Adam</vt:lpstr>
      <vt:lpstr>Scheduler</vt:lpstr>
      <vt:lpstr>Weight Decay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문우혁</cp:lastModifiedBy>
  <cp:revision>80</cp:revision>
  <cp:lastPrinted>2021-07-01T01:04:03Z</cp:lastPrinted>
  <dcterms:created xsi:type="dcterms:W3CDTF">2021-06-16T05:52:09Z</dcterms:created>
  <dcterms:modified xsi:type="dcterms:W3CDTF">2021-11-20T03:11:43Z</dcterms:modified>
</cp:coreProperties>
</file>