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0" r:id="rId5"/>
    <p:sldId id="261" r:id="rId6"/>
    <p:sldId id="263" r:id="rId7"/>
    <p:sldId id="264" r:id="rId8"/>
    <p:sldId id="258" r:id="rId9"/>
  </p:sldIdLst>
  <p:sldSz cx="9906000" cy="6858000" type="A4"/>
  <p:notesSz cx="9926638" cy="6797675"/>
  <p:defaultTextStyle>
    <a:defPPr>
      <a:defRPr lang="ko-KR"/>
    </a:defPPr>
    <a:lvl1pPr marL="0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282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565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848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131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413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695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5978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261" algn="l" defTabSz="804565" rtl="0" eaLnBrk="1" latinLnBrk="1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D7F7"/>
    <a:srgbClr val="CACACF"/>
    <a:srgbClr val="2E8ED0"/>
    <a:srgbClr val="58C0E6"/>
    <a:srgbClr val="315DA5"/>
    <a:srgbClr val="3B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77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36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93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43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05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57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15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86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44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6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26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5E59-E335-4380-AB86-4C6C7EBFDC45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09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65E59-E335-4380-AB86-4C6C7EBFDC45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3F6AA-D5DF-4F06-B01A-E477E3AFD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72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3491345"/>
            <a:ext cx="9906000" cy="1039091"/>
          </a:xfrm>
          <a:prstGeom prst="rect">
            <a:avLst/>
          </a:prstGeom>
          <a:solidFill>
            <a:srgbClr val="7FD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349134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80" y="955390"/>
            <a:ext cx="4048298" cy="312297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5906" y="78421"/>
            <a:ext cx="6259583" cy="3181149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2021</a:t>
            </a:r>
            <a:r>
              <a:rPr lang="ko-KR" altLang="en-US" sz="4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년</a:t>
            </a:r>
            <a:br>
              <a:rPr lang="en-US" altLang="ko-KR" sz="4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</a:br>
            <a:r>
              <a:rPr lang="ko-KR" altLang="en-US" sz="4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데이터</a:t>
            </a:r>
            <a:br>
              <a:rPr lang="en-US" altLang="ko-KR" sz="4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</a:br>
            <a:r>
              <a:rPr lang="ko-KR" altLang="en-US" sz="4400" b="1" dirty="0" err="1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크리에이터</a:t>
            </a:r>
            <a:br>
              <a:rPr lang="en-US" altLang="ko-KR" sz="4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</a:br>
            <a:r>
              <a:rPr lang="ko-KR" altLang="en-US" sz="4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캠프</a:t>
            </a:r>
            <a:endParaRPr lang="ko-KR" altLang="en-US" sz="3600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07471" y="194800"/>
            <a:ext cx="3258787" cy="527707"/>
          </a:xfrm>
          <a:prstGeom prst="rect">
            <a:avLst/>
          </a:prstGeom>
        </p:spPr>
        <p:txBody>
          <a:bodyPr vert="horz" lIns="65314" tIns="32657" rIns="65314" bIns="32657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b="1" dirty="0">
                <a:solidFill>
                  <a:srgbClr val="7FD7F7"/>
                </a:solidFill>
                <a:latin typeface="+mj-ea"/>
              </a:rPr>
              <a:t>2021 DATA</a:t>
            </a:r>
          </a:p>
          <a:p>
            <a:pPr algn="l"/>
            <a:r>
              <a:rPr lang="en-US" altLang="ko-KR" sz="1600" b="1" dirty="0">
                <a:solidFill>
                  <a:srgbClr val="7FD7F7"/>
                </a:solidFill>
                <a:latin typeface="+mj-ea"/>
              </a:rPr>
              <a:t>CREATOR CAMP</a:t>
            </a:r>
            <a:endParaRPr lang="ko-KR" altLang="en-US" sz="1600" dirty="0">
              <a:solidFill>
                <a:srgbClr val="7FD7F7"/>
              </a:solidFill>
              <a:latin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568" y="5946689"/>
            <a:ext cx="1289470" cy="128947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83" y="5946689"/>
            <a:ext cx="1289470" cy="1289470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4962748" y="6493056"/>
            <a:ext cx="0" cy="18011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제목 1"/>
          <p:cNvSpPr txBox="1">
            <a:spLocks/>
          </p:cNvSpPr>
          <p:nvPr/>
        </p:nvSpPr>
        <p:spPr>
          <a:xfrm>
            <a:off x="307471" y="3509133"/>
            <a:ext cx="7248798" cy="8449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-5</a:t>
            </a:r>
            <a:r>
              <a:rPr lang="ko-KR" altLang="en-US" sz="3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회차</a:t>
            </a:r>
            <a:r>
              <a:rPr lang="ko-KR" altLang="en-US" sz="3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JBIG-</a:t>
            </a:r>
            <a:endParaRPr lang="ko-KR" altLang="en-US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276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38"/>
          <p:cNvSpPr>
            <a:spLocks noGrp="1"/>
          </p:cNvSpPr>
          <p:nvPr>
            <p:ph type="title"/>
          </p:nvPr>
        </p:nvSpPr>
        <p:spPr>
          <a:xfrm>
            <a:off x="295387" y="447075"/>
            <a:ext cx="8013576" cy="73969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z="4000" dirty="0"/>
              <a:t>Convolutional Neural Network</a:t>
            </a:r>
            <a:endParaRPr lang="ko-KR" altLang="en-US" sz="4000" b="0" spc="-15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9"/>
            <a:ext cx="9906000" cy="138209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568" y="5946689"/>
            <a:ext cx="1289470" cy="128947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83" y="5946689"/>
            <a:ext cx="1289470" cy="128947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962748" y="6493056"/>
            <a:ext cx="0" cy="18011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Picture 2">
            <a:extLst>
              <a:ext uri="{FF2B5EF4-FFF2-40B4-BE49-F238E27FC236}">
                <a16:creationId xmlns:a16="http://schemas.microsoft.com/office/drawing/2014/main" id="{2CEDD6FA-D878-4C72-BEC2-DB71ABF02E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57" y="2248494"/>
            <a:ext cx="9624582" cy="288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55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8"/>
          <p:cNvSpPr>
            <a:spLocks noGrp="1"/>
          </p:cNvSpPr>
          <p:nvPr>
            <p:ph type="title"/>
          </p:nvPr>
        </p:nvSpPr>
        <p:spPr>
          <a:xfrm>
            <a:off x="295387" y="437321"/>
            <a:ext cx="8013576" cy="749443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z="4000" dirty="0"/>
              <a:t>Image augmentation</a:t>
            </a:r>
            <a:endParaRPr lang="ko-KR" altLang="en-US" sz="4000" b="0" spc="-15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9"/>
            <a:ext cx="9906000" cy="1382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568" y="5946689"/>
            <a:ext cx="1289470" cy="12894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83" y="5946689"/>
            <a:ext cx="1289470" cy="128947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962748" y="6493056"/>
            <a:ext cx="0" cy="18011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CD959C1-71D3-4F25-B3D4-BC1BA552A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58" y="1986414"/>
            <a:ext cx="4649425" cy="16719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2AB583F-7A5C-4046-AD92-8380CC00F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288" y="1484407"/>
            <a:ext cx="7184920" cy="484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09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8"/>
          <p:cNvSpPr>
            <a:spLocks noGrp="1"/>
          </p:cNvSpPr>
          <p:nvPr>
            <p:ph type="title"/>
          </p:nvPr>
        </p:nvSpPr>
        <p:spPr>
          <a:xfrm>
            <a:off x="295387" y="413147"/>
            <a:ext cx="8013576" cy="773618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z="4000" dirty="0" err="1"/>
              <a:t>Efficientnet</a:t>
            </a:r>
            <a:endParaRPr lang="ko-KR" altLang="en-US" sz="4000" b="0" spc="-15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9"/>
            <a:ext cx="9906000" cy="1382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568" y="5946689"/>
            <a:ext cx="1289470" cy="12894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83" y="5946689"/>
            <a:ext cx="1289470" cy="128947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962748" y="6493056"/>
            <a:ext cx="0" cy="18011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1" name="Picture 4">
            <a:extLst>
              <a:ext uri="{FF2B5EF4-FFF2-40B4-BE49-F238E27FC236}">
                <a16:creationId xmlns:a16="http://schemas.microsoft.com/office/drawing/2014/main" id="{721E5CEE-BA48-42DF-A797-80A0C0B08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41" y="1784746"/>
            <a:ext cx="9320213" cy="466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68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8"/>
          <p:cNvSpPr>
            <a:spLocks noGrp="1"/>
          </p:cNvSpPr>
          <p:nvPr>
            <p:ph type="title"/>
          </p:nvPr>
        </p:nvSpPr>
        <p:spPr>
          <a:xfrm>
            <a:off x="295387" y="488327"/>
            <a:ext cx="8013576" cy="730873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z="4000" dirty="0"/>
              <a:t>Adam</a:t>
            </a:r>
            <a:endParaRPr lang="ko-KR" altLang="en-US" sz="4000" b="0" spc="-15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9"/>
            <a:ext cx="9906000" cy="1382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568" y="5946689"/>
            <a:ext cx="1289470" cy="12894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83" y="5946689"/>
            <a:ext cx="1289470" cy="128947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962748" y="6493056"/>
            <a:ext cx="0" cy="18011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03C95561-1F51-4079-B749-523CCB5BFE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69" y="1526050"/>
            <a:ext cx="7439758" cy="475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18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8"/>
          <p:cNvSpPr>
            <a:spLocks noGrp="1"/>
          </p:cNvSpPr>
          <p:nvPr>
            <p:ph type="title"/>
          </p:nvPr>
        </p:nvSpPr>
        <p:spPr>
          <a:xfrm>
            <a:off x="295387" y="413147"/>
            <a:ext cx="8013576" cy="773618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z="4000" dirty="0"/>
              <a:t>Scheduler, Weight decay</a:t>
            </a:r>
            <a:endParaRPr lang="ko-KR" altLang="en-US" sz="4000" b="0" spc="-15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9"/>
            <a:ext cx="9906000" cy="1382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568" y="5946689"/>
            <a:ext cx="1289470" cy="12894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83" y="5946689"/>
            <a:ext cx="1289470" cy="128947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962748" y="6493056"/>
            <a:ext cx="0" cy="18011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78964F27-3511-46E5-B5FD-C8D81B705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595438"/>
            <a:ext cx="920115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777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8"/>
          <p:cNvSpPr>
            <a:spLocks noGrp="1"/>
          </p:cNvSpPr>
          <p:nvPr>
            <p:ph type="title"/>
          </p:nvPr>
        </p:nvSpPr>
        <p:spPr>
          <a:xfrm>
            <a:off x="295387" y="413147"/>
            <a:ext cx="8013576" cy="773618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z="4000" spc="-150" dirty="0">
                <a:latin typeface="Calibri Light" panose="020F0302020204030204" pitchFamily="34" charset="0"/>
                <a:ea typeface="G마켓 산스 TTF Medium" panose="02000000000000000000" pitchFamily="2" charset="-127"/>
                <a:cs typeface="Calibri Light" panose="020F0302020204030204" pitchFamily="34" charset="0"/>
              </a:rPr>
              <a:t>Weight Decay</a:t>
            </a:r>
            <a:endParaRPr lang="ko-KR" altLang="en-US" sz="4000" spc="-150" dirty="0">
              <a:latin typeface="Calibri Light" panose="020F0302020204030204" pitchFamily="34" charset="0"/>
              <a:ea typeface="G마켓 산스 TTF Medium" panose="02000000000000000000" pitchFamily="2" charset="-127"/>
              <a:cs typeface="Calibri Light" panose="020F03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9"/>
            <a:ext cx="9906000" cy="1382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568" y="5946689"/>
            <a:ext cx="1289470" cy="12894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83" y="5946689"/>
            <a:ext cx="1289470" cy="128947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4962748" y="6493056"/>
            <a:ext cx="0" cy="18011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5B1DD0B9-C359-40F4-B70F-1D9D78768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744" y="1277755"/>
            <a:ext cx="5786526" cy="516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96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324347"/>
          </a:xfrm>
          <a:prstGeom prst="rect">
            <a:avLst/>
          </a:prstGeom>
        </p:spPr>
      </p:pic>
      <p:sp>
        <p:nvSpPr>
          <p:cNvPr id="4" name="제목 38"/>
          <p:cNvSpPr txBox="1">
            <a:spLocks/>
          </p:cNvSpPr>
          <p:nvPr/>
        </p:nvSpPr>
        <p:spPr>
          <a:xfrm>
            <a:off x="960405" y="2820826"/>
            <a:ext cx="8013576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ko-KR" altLang="en-US" sz="2400" spc="-150" dirty="0">
                <a:solidFill>
                  <a:schemeClr val="bg1"/>
                </a:solidFill>
                <a:latin typeface="+mn-ea"/>
                <a:ea typeface="+mn-ea"/>
              </a:rPr>
              <a:t>감사합니다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568" y="5946689"/>
            <a:ext cx="1289470" cy="12894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83" y="5946689"/>
            <a:ext cx="1289470" cy="128947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4962748" y="6493056"/>
            <a:ext cx="0" cy="18011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제목 1"/>
          <p:cNvSpPr txBox="1">
            <a:spLocks/>
          </p:cNvSpPr>
          <p:nvPr/>
        </p:nvSpPr>
        <p:spPr>
          <a:xfrm>
            <a:off x="1697033" y="3407593"/>
            <a:ext cx="6531429" cy="221116"/>
          </a:xfrm>
          <a:prstGeom prst="rect">
            <a:avLst/>
          </a:prstGeom>
        </p:spPr>
        <p:txBody>
          <a:bodyPr vert="horz" lIns="65314" tIns="32657" rIns="65314" bIns="32657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>
                <a:solidFill>
                  <a:schemeClr val="bg1"/>
                </a:solidFill>
                <a:latin typeface="+mj-ea"/>
              </a:rPr>
              <a:t>2021 DATA CREATORCAMP</a:t>
            </a:r>
            <a:endParaRPr lang="ko-KR" altLang="en-US" sz="160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30575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570</TotalTime>
  <Words>33</Words>
  <Application>Microsoft Office PowerPoint</Application>
  <PresentationFormat>A4 용지(210x297mm)</PresentationFormat>
  <Paragraphs>12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G마켓 산스 TTF Medium</vt:lpstr>
      <vt:lpstr>맑은 고딕</vt:lpstr>
      <vt:lpstr>여기어때 잘난체 OTF</vt:lpstr>
      <vt:lpstr>Arial</vt:lpstr>
      <vt:lpstr>Calibri</vt:lpstr>
      <vt:lpstr>Calibri Light</vt:lpstr>
      <vt:lpstr>Office 테마</vt:lpstr>
      <vt:lpstr>2021년 데이터 크리에이터 캠프</vt:lpstr>
      <vt:lpstr>Convolutional Neural Network</vt:lpstr>
      <vt:lpstr>Image augmentation</vt:lpstr>
      <vt:lpstr>Efficientnet</vt:lpstr>
      <vt:lpstr>Adam</vt:lpstr>
      <vt:lpstr>Scheduler, Weight decay</vt:lpstr>
      <vt:lpstr>Weight Decay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2021년 데이터 크리에이터 캠프  추진계획</dc:title>
  <dc:creator>user</dc:creator>
  <cp:lastModifiedBy>문우혁</cp:lastModifiedBy>
  <cp:revision>81</cp:revision>
  <cp:lastPrinted>2021-07-01T01:04:03Z</cp:lastPrinted>
  <dcterms:created xsi:type="dcterms:W3CDTF">2021-06-16T05:52:09Z</dcterms:created>
  <dcterms:modified xsi:type="dcterms:W3CDTF">2021-11-20T03:14:54Z</dcterms:modified>
</cp:coreProperties>
</file>