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5" r:id="rId5"/>
    <p:sldId id="269" r:id="rId6"/>
    <p:sldId id="272" r:id="rId7"/>
    <p:sldId id="270" r:id="rId8"/>
    <p:sldId id="271" r:id="rId9"/>
    <p:sldId id="266" r:id="rId10"/>
    <p:sldId id="259" r:id="rId11"/>
    <p:sldId id="258" r:id="rId12"/>
  </p:sldIdLst>
  <p:sldSz cx="9906000" cy="6858000" type="A4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 autoAdjust="0"/>
    <p:restoredTop sz="94660"/>
  </p:normalViewPr>
  <p:slideViewPr>
    <p:cSldViewPr snapToGrid="0">
      <p:cViewPr>
        <p:scale>
          <a:sx n="98" d="100"/>
          <a:sy n="98" d="100"/>
        </p:scale>
        <p:origin x="13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2021. 10. 30.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91345"/>
            <a:ext cx="9906000" cy="1039091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4913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55390"/>
            <a:ext cx="4048298" cy="31229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5906" y="78421"/>
            <a:ext cx="6259583" cy="3181149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2021</a:t>
            </a: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크리에이터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캠프</a:t>
            </a:r>
            <a:endParaRPr lang="ko-KR" altLang="en-US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7471" y="194800"/>
            <a:ext cx="3258787" cy="527707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2021 DATA</a:t>
            </a:r>
          </a:p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CREATOR CAMP</a:t>
            </a:r>
            <a:endParaRPr lang="ko-KR" altLang="en-US" sz="1600" dirty="0">
              <a:solidFill>
                <a:srgbClr val="7FD7F7"/>
              </a:solidFill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307471" y="3509133"/>
            <a:ext cx="7248798" cy="844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-10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회차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JBIG-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모델 적합 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396857" y="1400423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spc="-150" dirty="0">
                <a:latin typeface="+mn-ea"/>
                <a:ea typeface="+mn-ea"/>
              </a:rPr>
              <a:t>RF, GBM </a:t>
            </a:r>
            <a:r>
              <a:rPr lang="ko-KR" altLang="en-US" sz="1800" spc="-150" dirty="0">
                <a:latin typeface="+mn-ea"/>
                <a:ea typeface="+mn-ea"/>
              </a:rPr>
              <a:t>모델 적합 결과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C0DE4FB-756B-E146-A51D-FD3FA1E58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88" y="1498708"/>
            <a:ext cx="3836876" cy="275735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E6A55B6B-205E-9C4F-860E-D4CD1DBE7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85" y="4115810"/>
            <a:ext cx="3636979" cy="2024874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586C0EC1-7A5B-4D47-B543-817C16522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7" y="1746539"/>
            <a:ext cx="4683656" cy="401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324347"/>
          </a:xfrm>
          <a:prstGeom prst="rect">
            <a:avLst/>
          </a:prstGeom>
        </p:spPr>
      </p:pic>
      <p:sp>
        <p:nvSpPr>
          <p:cNvPr id="4" name="제목 38"/>
          <p:cNvSpPr txBox="1">
            <a:spLocks/>
          </p:cNvSpPr>
          <p:nvPr/>
        </p:nvSpPr>
        <p:spPr>
          <a:xfrm>
            <a:off x="960405" y="2820826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697033" y="3407593"/>
            <a:ext cx="6531429" cy="221116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j-ea"/>
              </a:rPr>
              <a:t>2021 DATA CREATORCAMP</a:t>
            </a:r>
            <a:endParaRPr lang="ko-KR" altLang="en-US" sz="1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4000" b="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CB5082-217F-4DF4-9EC0-B834AD4AC1B3}"/>
              </a:ext>
            </a:extLst>
          </p:cNvPr>
          <p:cNvSpPr txBox="1"/>
          <p:nvPr/>
        </p:nvSpPr>
        <p:spPr>
          <a:xfrm>
            <a:off x="822960" y="1865376"/>
            <a:ext cx="81198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/>
              <a:t> </a:t>
            </a:r>
            <a:r>
              <a:rPr lang="ko-KR" altLang="en-US" sz="3200" dirty="0"/>
              <a:t>데이터 탐색</a:t>
            </a:r>
            <a:r>
              <a:rPr lang="en-US" altLang="ko-KR" sz="3200" dirty="0"/>
              <a:t>(EDA)</a:t>
            </a:r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en-US" altLang="ko-KR" sz="3200" dirty="0"/>
              <a:t> </a:t>
            </a:r>
            <a:r>
              <a:rPr lang="ko-KR" altLang="en-US" sz="3200" dirty="0"/>
              <a:t>데이터 </a:t>
            </a:r>
            <a:r>
              <a:rPr lang="ko-KR" altLang="en-US" sz="3200" dirty="0" err="1"/>
              <a:t>전처리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 결과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프로세스 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1100329" y="2405924"/>
            <a:ext cx="8220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도메인 이해  </a:t>
            </a:r>
            <a:r>
              <a:rPr lang="en-US" altLang="ko-KR" sz="4000" dirty="0"/>
              <a:t>-&gt;</a:t>
            </a:r>
            <a:r>
              <a:rPr lang="ko-KR" altLang="en-US" sz="4000" dirty="0"/>
              <a:t> 자료 병합</a:t>
            </a:r>
            <a:endParaRPr lang="en-US" altLang="ko-KR" sz="4000" dirty="0"/>
          </a:p>
          <a:p>
            <a:r>
              <a:rPr lang="en-US" altLang="ko-KR" sz="4000" dirty="0"/>
              <a:t>-&gt;</a:t>
            </a:r>
            <a:r>
              <a:rPr lang="ko-KR" altLang="en-US" sz="4000" dirty="0"/>
              <a:t>  이상치 처리  </a:t>
            </a:r>
            <a:r>
              <a:rPr lang="en-US" altLang="ko-KR" sz="4000" dirty="0"/>
              <a:t>-&gt;</a:t>
            </a:r>
            <a:r>
              <a:rPr lang="ko-KR" altLang="en-US" sz="4000" dirty="0"/>
              <a:t> 데이터 정규화 </a:t>
            </a:r>
            <a:endParaRPr lang="en-US" altLang="ko-KR" sz="4000" dirty="0"/>
          </a:p>
          <a:p>
            <a:r>
              <a:rPr lang="en-US" altLang="ko-KR" sz="4000" dirty="0"/>
              <a:t>-&gt;</a:t>
            </a:r>
            <a:r>
              <a:rPr lang="ko-KR" altLang="en-US" sz="4000" dirty="0"/>
              <a:t> 모델 적합 </a:t>
            </a:r>
            <a:endParaRPr lang="en-US" altLang="ko-KR" sz="4000" dirty="0"/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86845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탐색</a:t>
            </a: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(EDA)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860C6A-3C2E-45EE-9005-2948D68F2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372" y="2075688"/>
            <a:ext cx="6613335" cy="3547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777241" y="5815584"/>
            <a:ext cx="822045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대와 </a:t>
            </a:r>
            <a:r>
              <a:rPr lang="en-US" altLang="ko-KR" dirty="0"/>
              <a:t>20</a:t>
            </a:r>
            <a:r>
              <a:rPr lang="ko-KR" altLang="en-US" dirty="0"/>
              <a:t>대 이상 연령대의 측정 종목이 차이가 있음을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7CBBB-0EF6-42B6-BDBD-84337B474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71" y="1473236"/>
            <a:ext cx="6613335" cy="6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탐색</a:t>
            </a: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(EDA)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777241" y="5815584"/>
            <a:ext cx="822045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대와 </a:t>
            </a:r>
            <a:r>
              <a:rPr lang="en-US" altLang="ko-KR" dirty="0"/>
              <a:t>20</a:t>
            </a:r>
            <a:r>
              <a:rPr lang="ko-KR" altLang="en-US" dirty="0"/>
              <a:t>대 이상 연령대의 측정 종목이 차이가 있음을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0C4C28-2B13-4F4E-BA7B-88A684F6DB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2"/>
          <a:stretch/>
        </p:blipFill>
        <p:spPr>
          <a:xfrm>
            <a:off x="737203" y="1649601"/>
            <a:ext cx="3745672" cy="3681127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7E3EF8B-55B0-094F-88A5-A9B160DBBB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5"/>
          <a:stretch/>
        </p:blipFill>
        <p:spPr>
          <a:xfrm>
            <a:off x="4714176" y="1658858"/>
            <a:ext cx="4894028" cy="35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4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탐색</a:t>
            </a: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(EDA)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860C6A-3C2E-45EE-9005-2948D68F2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1473236"/>
            <a:ext cx="8229600" cy="418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777241" y="5815584"/>
            <a:ext cx="8220455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  <a:r>
              <a:rPr lang="en-US" altLang="ko-KR" dirty="0"/>
              <a:t>: train set</a:t>
            </a:r>
            <a:r>
              <a:rPr lang="ko-KR" altLang="en-US" dirty="0"/>
              <a:t>을 병합 후 </a:t>
            </a:r>
            <a:r>
              <a:rPr lang="en-US" altLang="ko-KR" dirty="0"/>
              <a:t>EDA</a:t>
            </a:r>
            <a:r>
              <a:rPr lang="ko-KR" altLang="en-US" dirty="0"/>
              <a:t> 한결 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결측치가</a:t>
            </a:r>
            <a:r>
              <a:rPr lang="ko-KR" altLang="en-US" dirty="0"/>
              <a:t> 다 수 존재했으며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오입력된</a:t>
            </a:r>
            <a:r>
              <a:rPr lang="ko-KR" altLang="en-US" dirty="0"/>
              <a:t> 데이터가 있는 경우를 발견했습니다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00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탐색</a:t>
            </a: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(EDA)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860C6A-3C2E-45EE-9005-2948D68F2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803" y="1473236"/>
            <a:ext cx="7604474" cy="418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777241" y="5815584"/>
            <a:ext cx="822045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28402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탐색</a:t>
            </a: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(EDA)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C860C6A-3C2E-45EE-9005-2948D68F25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118" y="1473236"/>
            <a:ext cx="6897843" cy="41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38911"/>
            <a:ext cx="8013576" cy="73509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</a:t>
            </a:r>
            <a:r>
              <a:rPr lang="ko-KR" altLang="en-US" sz="4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</a:t>
            </a:r>
            <a:r>
              <a:rPr lang="ko-KR" altLang="en-US" sz="4000" spc="-15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62C575-AE1D-4220-8E54-8A83FD109185}"/>
              </a:ext>
            </a:extLst>
          </p:cNvPr>
          <p:cNvSpPr txBox="1"/>
          <p:nvPr/>
        </p:nvSpPr>
        <p:spPr>
          <a:xfrm>
            <a:off x="762810" y="5407012"/>
            <a:ext cx="8220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데이터의 분포가 좀더 안정되게 이상치 제거 및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대체 </a:t>
            </a:r>
            <a:endParaRPr lang="en-US" altLang="ko-KR" sz="2000" dirty="0"/>
          </a:p>
          <a:p>
            <a:pPr algn="ctr"/>
            <a:r>
              <a:rPr lang="ko-KR" altLang="en-US" sz="2000" dirty="0"/>
              <a:t>최종 변수 </a:t>
            </a:r>
            <a:r>
              <a:rPr lang="en-US" altLang="ko-KR" sz="2000" dirty="0"/>
              <a:t>12</a:t>
            </a:r>
            <a:r>
              <a:rPr lang="ko-KR" altLang="en-US" sz="2000" dirty="0"/>
              <a:t> 개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4E4A7D4-745C-5C47-BBA5-265F4823D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4" y="1789526"/>
            <a:ext cx="5969742" cy="327894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0DDAFB-BC5F-C144-A082-10FEC94203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5" r="63681" b="-1667"/>
          <a:stretch/>
        </p:blipFill>
        <p:spPr>
          <a:xfrm>
            <a:off x="5929568" y="1830338"/>
            <a:ext cx="3681045" cy="32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157</Words>
  <Application>Microsoft Macintosh PowerPoint</Application>
  <PresentationFormat>A4 용지(210x297mm)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여기어때 잘난체 OTF</vt:lpstr>
      <vt:lpstr>G마켓 산스 TTF Medium</vt:lpstr>
      <vt:lpstr>맑은 고딕</vt:lpstr>
      <vt:lpstr>Arial</vt:lpstr>
      <vt:lpstr>Calibri</vt:lpstr>
      <vt:lpstr>Calibri Light</vt:lpstr>
      <vt:lpstr>Office 테마</vt:lpstr>
      <vt:lpstr>2021년 데이터 크리에이터 캠프</vt:lpstr>
      <vt:lpstr>목차</vt:lpstr>
      <vt:lpstr>1. 프로세스 </vt:lpstr>
      <vt:lpstr>1. 데이터 탐색(EDA)</vt:lpstr>
      <vt:lpstr>1. 데이터 탐색(EDA)</vt:lpstr>
      <vt:lpstr>1. 데이터 탐색(EDA)</vt:lpstr>
      <vt:lpstr>1. 데이터 탐색(EDA)</vt:lpstr>
      <vt:lpstr>1. 데이터 탐색(EDA)</vt:lpstr>
      <vt:lpstr>2. 데이터 전처리</vt:lpstr>
      <vt:lpstr>3. 다양한 모델 적합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김동완</cp:lastModifiedBy>
  <cp:revision>84</cp:revision>
  <cp:lastPrinted>2021-07-01T01:04:03Z</cp:lastPrinted>
  <dcterms:created xsi:type="dcterms:W3CDTF">2021-06-16T05:52:09Z</dcterms:created>
  <dcterms:modified xsi:type="dcterms:W3CDTF">2021-10-30T07:59:47Z</dcterms:modified>
</cp:coreProperties>
</file>