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03727F-8A85-4439-A960-60AAF6D92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Tesztverseny -emelt szintű érettségi feladat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A245740-D835-4BF6-803D-6314AA811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F csapat</a:t>
            </a:r>
          </a:p>
          <a:p>
            <a:r>
              <a:rPr lang="hu-HU" dirty="0"/>
              <a:t>Kulacs Kristóf, </a:t>
            </a:r>
            <a:r>
              <a:rPr lang="hu-HU" dirty="0" err="1"/>
              <a:t>Holbok</a:t>
            </a:r>
            <a:r>
              <a:rPr lang="hu-HU" dirty="0"/>
              <a:t> Péter</a:t>
            </a:r>
          </a:p>
        </p:txBody>
      </p:sp>
    </p:spTree>
    <p:extLst>
      <p:ext uri="{BB962C8B-B14F-4D97-AF65-F5344CB8AC3E}">
        <p14:creationId xmlns:p14="http://schemas.microsoft.com/office/powerpoint/2010/main" val="125393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BAC5E5-7E97-4D6A-815A-4D3ED99C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403519-C364-4488-B4D2-8835C1CFF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közismereti verseny során legfeljebb 500 versenyző vehetett rész melyben 13+1 azaz összesen 14 feladatra kellett választ adniuk.</a:t>
            </a:r>
          </a:p>
          <a:p>
            <a:r>
              <a:rPr lang="hu-HU" dirty="0"/>
              <a:t>Minden kérdésre A, B, C vagy D lehetőséggel válaszolhattak melyek közül csak pontosan egy helyes amit a versenybizottság garantál.</a:t>
            </a:r>
          </a:p>
          <a:p>
            <a:r>
              <a:rPr lang="hu-HU" dirty="0"/>
              <a:t>A nem kiválasztott lehetőséget a listában x-el jelölünk</a:t>
            </a:r>
          </a:p>
          <a:p>
            <a:r>
              <a:rPr lang="hu-HU" dirty="0"/>
              <a:t>A versenyzők azonosítója legfeljebb 5 karakterből állhat.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6447C97-E024-4767-A593-CB608A0D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9243">
            <a:off x="1621861" y="530907"/>
            <a:ext cx="5452561" cy="12800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176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998DF4-7882-4EB2-B767-AAC73FEF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Csoportmunka Menete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A7FB73-C465-41FA-A307-A0E74F49A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feladatok kiválasztása felváltva történt közös megegyezés alapján</a:t>
            </a:r>
          </a:p>
          <a:p>
            <a:r>
              <a:rPr lang="hu-HU" dirty="0"/>
              <a:t>Gördülékeny munkát a kölcsönös tanácsoknak köszönhetjük ezáltal a csapat összhangba dolgozott</a:t>
            </a:r>
          </a:p>
          <a:p>
            <a:r>
              <a:rPr lang="hu-HU" dirty="0"/>
              <a:t>A folyamatos munka lehetővé tette lemaradások által szerzett hátrányok leküzdését</a:t>
            </a:r>
          </a:p>
          <a:p>
            <a:endParaRPr lang="hu-HU" dirty="0"/>
          </a:p>
        </p:txBody>
      </p:sp>
      <p:pic>
        <p:nvPicPr>
          <p:cNvPr id="2052" name="Picture 4" descr="csoportmunka | Tanárnő café">
            <a:extLst>
              <a:ext uri="{FF2B5EF4-FFF2-40B4-BE49-F238E27FC236}">
                <a16:creationId xmlns:a16="http://schemas.microsoft.com/office/drawing/2014/main" id="{C669DAE0-F7FE-4243-9B0C-4E0DDF314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5442">
            <a:off x="1647753" y="204172"/>
            <a:ext cx="2284997" cy="22849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35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AC57B5-36C0-408E-8288-39A14057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A48251BE-6452-4808-A78C-F2530F88E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1932">
            <a:off x="8611815" y="3013902"/>
            <a:ext cx="2391701" cy="35436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5111CA9-7119-4E33-86BC-48E5CC72E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1254">
            <a:off x="1015372" y="290871"/>
            <a:ext cx="3997686" cy="35550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B0B5550-6C7E-4FB3-A8D0-6AD4C01D9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29142">
            <a:off x="1200019" y="4087470"/>
            <a:ext cx="7485865" cy="21595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03B53C5D-C6A8-4155-A048-4B27CF68A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192" y="1416168"/>
            <a:ext cx="3537282" cy="23414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6096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FB0431-0F02-4212-9C87-32A27949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 Megvalósítása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2C98EE-78C8-4B66-918E-AE68C74D7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600" dirty="0"/>
              <a:t>1. Feladat: </a:t>
            </a:r>
            <a:r>
              <a:rPr lang="hu-HU" sz="1600" b="0" i="0" dirty="0">
                <a:effectLst/>
                <a:latin typeface="Times New Roman" panose="02020603050405020304" pitchFamily="18" charset="0"/>
              </a:rPr>
              <a:t>Olvassa be és tárolja el a </a:t>
            </a:r>
            <a:r>
              <a:rPr lang="hu-HU" sz="1600" b="0" i="0" dirty="0">
                <a:effectLst/>
                <a:latin typeface="Courier New" panose="02070309020205020404" pitchFamily="49" charset="0"/>
              </a:rPr>
              <a:t>valaszok.txt</a:t>
            </a:r>
            <a:r>
              <a:rPr lang="hu-HU" sz="1600" b="0" i="0" dirty="0">
                <a:effectLst/>
                <a:latin typeface="Times New Roman" panose="02020603050405020304" pitchFamily="18" charset="0"/>
              </a:rPr>
              <a:t> szöveges állomány adatait!</a:t>
            </a:r>
          </a:p>
          <a:p>
            <a:r>
              <a:rPr lang="hu-HU" sz="1600" b="0" i="0" dirty="0">
                <a:effectLst/>
                <a:latin typeface="+mj-lt"/>
              </a:rPr>
              <a:t>2. Feladat: </a:t>
            </a:r>
            <a:r>
              <a:rPr lang="hu-HU" sz="1600" b="0" i="0" dirty="0">
                <a:effectLst/>
                <a:latin typeface="Times New Roman" panose="02020603050405020304" pitchFamily="18" charset="0"/>
              </a:rPr>
              <a:t>Jelenítse meg a képernyőn a mintának megfelelően, hogy hány versenyző vett részt a tesztversenyen!</a:t>
            </a:r>
            <a:endParaRPr lang="hu-HU" sz="1600" b="0" i="0" dirty="0">
              <a:effectLst/>
              <a:latin typeface="+mj-lt"/>
            </a:endParaRPr>
          </a:p>
          <a:p>
            <a:r>
              <a:rPr lang="hu-HU" sz="1600" dirty="0">
                <a:latin typeface="+mj-lt"/>
              </a:rPr>
              <a:t>3. Feladat: </a:t>
            </a:r>
            <a:br>
              <a:rPr lang="hu-HU" sz="1600" b="0" i="0" dirty="0">
                <a:effectLst/>
                <a:latin typeface="Times New Roman" panose="02020603050405020304" pitchFamily="18" charset="0"/>
              </a:rPr>
            </a:br>
            <a:r>
              <a:rPr lang="hu-HU" sz="1600" b="0" i="0" dirty="0">
                <a:effectLst/>
                <a:latin typeface="Times New Roman" panose="02020603050405020304" pitchFamily="18" charset="0"/>
              </a:rPr>
              <a:t>Kérje be egy versenyző azonosítóját, és jelenítse meg a mintának megfelelően a hozzá </a:t>
            </a:r>
            <a:br>
              <a:rPr lang="hu-HU" sz="1600" dirty="0"/>
            </a:br>
            <a:r>
              <a:rPr lang="hu-HU" sz="1600" b="0" i="0" dirty="0">
                <a:effectLst/>
                <a:latin typeface="Times New Roman" panose="02020603050405020304" pitchFamily="18" charset="0"/>
              </a:rPr>
              <a:t>eltárolt válaszokat! Feltételezheti, hogy a fájlban létező azonosítót adnak meg.</a:t>
            </a:r>
            <a:endParaRPr lang="hu-HU" sz="1600" b="0" i="0" dirty="0">
              <a:effectLst/>
              <a:latin typeface="+mj-lt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BF2391D-20A6-46AD-806B-E460330C7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8744">
            <a:off x="1360059" y="276864"/>
            <a:ext cx="2095792" cy="2429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9AB82D4-19AA-44EA-A82A-7342DB8CD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3286">
            <a:off x="6877108" y="201045"/>
            <a:ext cx="4213188" cy="2580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2DFFD07-D5D5-4F6D-8FBE-5810DBB97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016" y="5597443"/>
            <a:ext cx="6630325" cy="9050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92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6C4D29-B30C-48EC-AECA-3A26E4CDC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778042"/>
            <a:ext cx="7796540" cy="5271902"/>
          </a:xfrm>
        </p:spPr>
        <p:txBody>
          <a:bodyPr>
            <a:normAutofit/>
          </a:bodyPr>
          <a:lstStyle/>
          <a:p>
            <a:r>
              <a:rPr lang="hu-HU" sz="1600" dirty="0"/>
              <a:t>4. Feladat: </a:t>
            </a:r>
            <a:r>
              <a:rPr lang="hu-HU" sz="1600" b="0" i="0" dirty="0">
                <a:effectLst/>
                <a:latin typeface="Times New Roman" panose="02020603050405020304" pitchFamily="18" charset="0"/>
              </a:rPr>
              <a:t>Írassa ki a képernyőre a helyes megoldást! A helyes megoldás alatti sorba „+” jelet tegyen, ha az adott feladatot az előző feladatban kiválasztott versenyző eltalálta, egyébként egy szóközt! A kiírást a mintának megfelelő módon alakítsa ki!</a:t>
            </a:r>
            <a:endParaRPr lang="hu-HU" sz="1600" dirty="0"/>
          </a:p>
          <a:p>
            <a:r>
              <a:rPr lang="hu-HU" sz="1600" dirty="0"/>
              <a:t>5. Feladat: </a:t>
            </a:r>
            <a:r>
              <a:rPr lang="hu-HU" sz="1600" b="0" i="0" dirty="0">
                <a:effectLst/>
                <a:latin typeface="Times New Roman" panose="02020603050405020304" pitchFamily="18" charset="0"/>
              </a:rPr>
              <a:t>Kérje be egy feladat sorszámát, majd határozza meg, hogy hány versenyző adott a feladatra helyes megoldást, és ez a versenyzők hány százaléka! A százalékos eredményt a mintának megfelelően, két tizedesjeggyel írassa ki! </a:t>
            </a:r>
            <a:endParaRPr lang="hu-HU" sz="16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8FA6C4B-8F44-4273-B5BB-27F3B0B89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12494">
            <a:off x="1075803" y="24063"/>
            <a:ext cx="3896269" cy="2038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88346FA-19CC-4FA9-AAEC-2C5D4A9A5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276" y="5070593"/>
            <a:ext cx="9231013" cy="1457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733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37EF14-3336-46B1-ACC3-E61F5E4DB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753979"/>
            <a:ext cx="7796540" cy="5295965"/>
          </a:xfrm>
        </p:spPr>
        <p:txBody>
          <a:bodyPr>
            <a:normAutofit/>
          </a:bodyPr>
          <a:lstStyle/>
          <a:p>
            <a:r>
              <a:rPr lang="hu-HU" sz="1600" dirty="0"/>
              <a:t>6. Feladat: </a:t>
            </a:r>
            <a:r>
              <a:rPr lang="hu-HU" sz="1600" b="0" i="0" dirty="0">
                <a:effectLst/>
                <a:latin typeface="Times New Roman" panose="02020603050405020304" pitchFamily="18" charset="0"/>
              </a:rPr>
              <a:t>A verseny feladatai nem egyenlő nehézségűek: az 1-5. feladat 3 pontot, a 6-10. feladat 4 pontot, a 11-13. feladat 5 pontot, míg a 14. feladat 6 pontot ér. Határozza meg az egyes versenyzők pontszámát, és a listát írassa ki a </a:t>
            </a:r>
            <a:r>
              <a:rPr lang="hu-HU" sz="1600" b="0" i="0" dirty="0">
                <a:effectLst/>
                <a:latin typeface="Courier New" panose="02070309020205020404" pitchFamily="49" charset="0"/>
              </a:rPr>
              <a:t>pontok.txt</a:t>
            </a:r>
            <a:r>
              <a:rPr lang="hu-HU" sz="1600" b="0" i="0" dirty="0">
                <a:effectLst/>
                <a:latin typeface="Times New Roman" panose="02020603050405020304" pitchFamily="18" charset="0"/>
              </a:rPr>
              <a:t> nevű állományba! Az állomány minden sora egy versenyző kódját, majd szóközzel elválasztva az általa elért pontszámot tartalmazza!</a:t>
            </a:r>
            <a:endParaRPr lang="hu-HU" sz="1600" dirty="0"/>
          </a:p>
          <a:p>
            <a:r>
              <a:rPr lang="hu-HU" sz="1600" dirty="0"/>
              <a:t>7. Feladat: </a:t>
            </a:r>
            <a:r>
              <a:rPr lang="hu-HU" sz="1600" b="0" i="0" dirty="0">
                <a:effectLst/>
                <a:latin typeface="Times New Roman" panose="02020603050405020304" pitchFamily="18" charset="0"/>
              </a:rPr>
              <a:t>A versenyen a három legmagasabb pontszámot elérő összes versenyzőt díjazzák. Például 5 indulónál előfordulhat, hogy 3 első és 2 második díjat adnak ki. Így megtörténhet az is, hogy nem kerül sor mindegyik díj kiadására. Írassa ki a mintának megfelelően a képernyőre a </a:t>
            </a:r>
            <a:r>
              <a:rPr lang="hu-HU" sz="1600" b="0" i="0" dirty="0" err="1">
                <a:effectLst/>
                <a:latin typeface="Times New Roman" panose="02020603050405020304" pitchFamily="18" charset="0"/>
              </a:rPr>
              <a:t>díjazottak</a:t>
            </a:r>
            <a:r>
              <a:rPr lang="hu-HU" sz="1600" b="0" i="0" dirty="0">
                <a:effectLst/>
                <a:latin typeface="Times New Roman" panose="02020603050405020304" pitchFamily="18" charset="0"/>
              </a:rPr>
              <a:t> kódját és pontszámát pontszám szerint csökkenő sorrendben! </a:t>
            </a:r>
            <a:endParaRPr lang="hu-HU" sz="1600" dirty="0"/>
          </a:p>
          <a:p>
            <a:endParaRPr lang="hu-HU" sz="16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E5DFC12-61FB-4A35-9673-01956ACBA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1498">
            <a:off x="985795" y="129128"/>
            <a:ext cx="2266606" cy="2237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142C514-A842-4B45-B133-7050A73F0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80" y="4513249"/>
            <a:ext cx="3792577" cy="2344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9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CD1700-F70E-4F63-9BD5-7301CE1CD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0727E47-BBED-4FDA-BE1F-1F13923C8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22" y="601578"/>
            <a:ext cx="3728992" cy="329999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6B5F083-B7CA-4883-9121-EE57742E9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947" y="2177715"/>
            <a:ext cx="5233731" cy="430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3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190042-CC62-411D-B6CB-15167F97E4D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515438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{A1EE01B9-3B5F-4B0D-A10E-6CE75C3C087E}tf16401375</Template>
  <TotalTime>102</TotalTime>
  <Words>405</Words>
  <Application>Microsoft Office PowerPoint</Application>
  <PresentationFormat>Szélesvásznú</PresentationFormat>
  <Paragraphs>22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6" baseType="lpstr">
      <vt:lpstr>Arial</vt:lpstr>
      <vt:lpstr>Courier New</vt:lpstr>
      <vt:lpstr>MS Shell Dlg 2</vt:lpstr>
      <vt:lpstr>Times New Roman</vt:lpstr>
      <vt:lpstr>Wingdings</vt:lpstr>
      <vt:lpstr>Wingdings 3</vt:lpstr>
      <vt:lpstr>Madison</vt:lpstr>
      <vt:lpstr>Tesztverseny -emelt szintű érettségi feladat</vt:lpstr>
      <vt:lpstr>A Feladat</vt:lpstr>
      <vt:lpstr>A Csoportmunka Menete</vt:lpstr>
      <vt:lpstr>PowerPoint-bemutató</vt:lpstr>
      <vt:lpstr>Feladatok Megvalósítása</vt:lpstr>
      <vt:lpstr>PowerPoint-bemutató</vt:lpstr>
      <vt:lpstr>PowerPoint-bemutató</vt:lpstr>
      <vt:lpstr>Tesztek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Tesztverseny -emelt szintű érettségi feladat</dc:title>
  <dc:creator>Kulacs</dc:creator>
  <cp:lastModifiedBy>Kulacs</cp:lastModifiedBy>
  <cp:revision>9</cp:revision>
  <dcterms:created xsi:type="dcterms:W3CDTF">2023-03-07T20:25:11Z</dcterms:created>
  <dcterms:modified xsi:type="dcterms:W3CDTF">2023-03-07T22:07:45Z</dcterms:modified>
</cp:coreProperties>
</file>