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8"/>
  </p:notesMasterIdLst>
  <p:handoutMasterIdLst>
    <p:handoutMasterId r:id="rId19"/>
  </p:handoutMasterIdLst>
  <p:sldIdLst>
    <p:sldId id="312" r:id="rId2"/>
    <p:sldId id="459" r:id="rId3"/>
    <p:sldId id="460" r:id="rId4"/>
    <p:sldId id="462" r:id="rId5"/>
    <p:sldId id="463" r:id="rId6"/>
    <p:sldId id="471" r:id="rId7"/>
    <p:sldId id="473" r:id="rId8"/>
    <p:sldId id="472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4" r:id="rId17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60"/>
            <p14:sldId id="462"/>
            <p14:sldId id="463"/>
            <p14:sldId id="471"/>
            <p14:sldId id="473"/>
            <p14:sldId id="472"/>
            <p14:sldId id="464"/>
            <p14:sldId id="465"/>
            <p14:sldId id="466"/>
            <p14:sldId id="467"/>
            <p14:sldId id="468"/>
            <p14:sldId id="469"/>
            <p14:sldId id="470"/>
            <p14:sldId id="474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424" autoAdjust="0"/>
  </p:normalViewPr>
  <p:slideViewPr>
    <p:cSldViewPr>
      <p:cViewPr varScale="1">
        <p:scale>
          <a:sx n="81" d="100"/>
          <a:sy n="81" d="100"/>
        </p:scale>
        <p:origin x="12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2017/7/29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rpm</a:t>
            </a:r>
            <a:r>
              <a:rPr lang="zh-CN" altLang="en-US"/>
              <a:t>安装：</a:t>
            </a:r>
            <a:endParaRPr lang="en-US" altLang="zh-CN"/>
          </a:p>
          <a:p>
            <a:pPr lvl="1"/>
            <a:r>
              <a:rPr lang="en-US" altLang="zh-CN"/>
              <a:t>-ivh</a:t>
            </a:r>
          </a:p>
          <a:p>
            <a:pPr lvl="1"/>
            <a:r>
              <a:rPr lang="en-US" altLang="zh-CN"/>
              <a:t>--prefix</a:t>
            </a:r>
          </a:p>
          <a:p>
            <a:r>
              <a:rPr lang="en-US" altLang="zh-CN"/>
              <a:t>rpm</a:t>
            </a:r>
            <a:r>
              <a:rPr lang="zh-CN" altLang="en-US"/>
              <a:t>升级：</a:t>
            </a:r>
            <a:endParaRPr lang="en-US" altLang="zh-CN"/>
          </a:p>
          <a:p>
            <a:pPr lvl="1"/>
            <a:r>
              <a:rPr lang="en-US" altLang="zh-CN"/>
              <a:t>-Uvh</a:t>
            </a:r>
          </a:p>
          <a:p>
            <a:pPr lvl="1"/>
            <a:r>
              <a:rPr lang="en-US" altLang="zh-CN"/>
              <a:t>-Fvh</a:t>
            </a:r>
          </a:p>
          <a:p>
            <a:r>
              <a:rPr lang="en-US" altLang="zh-CN"/>
              <a:t>rpm</a:t>
            </a:r>
            <a:r>
              <a:rPr lang="zh-CN" altLang="en-US"/>
              <a:t>卸载：</a:t>
            </a:r>
            <a:endParaRPr lang="en-US" altLang="zh-CN"/>
          </a:p>
          <a:p>
            <a:pPr lvl="1"/>
            <a:r>
              <a:rPr lang="en-US" altLang="zh-CN"/>
              <a:t>-e PACKAGE_NAME</a:t>
            </a:r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rpm</a:t>
            </a:r>
            <a:r>
              <a:rPr lang="zh-CN" altLang="en-US">
                <a:solidFill>
                  <a:srgbClr val="FF0000"/>
                </a:solidFill>
              </a:rPr>
              <a:t>查询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rpm -qa : </a:t>
            </a:r>
            <a:r>
              <a:rPr lang="zh-CN" altLang="en-US"/>
              <a:t>查询已经安装的所有包</a:t>
            </a:r>
            <a:endParaRPr lang="en-US" altLang="zh-CN"/>
          </a:p>
          <a:p>
            <a:pPr lvl="1"/>
            <a:r>
              <a:rPr lang="en-US" altLang="zh-CN"/>
              <a:t>rpm -q  PACKAGE_NAME:</a:t>
            </a:r>
            <a:r>
              <a:rPr lang="zh-CN" altLang="en-US"/>
              <a:t> 查询指定的包是否已经安装</a:t>
            </a:r>
          </a:p>
          <a:p>
            <a:pPr lvl="1"/>
            <a:r>
              <a:rPr lang="en-US" altLang="zh-CN"/>
              <a:t>rpm -qi PACKAGE_NAME: </a:t>
            </a:r>
            <a:r>
              <a:rPr lang="zh-CN" altLang="en-US"/>
              <a:t>查询指定包的说明信息</a:t>
            </a:r>
          </a:p>
          <a:p>
            <a:pPr lvl="1"/>
            <a:r>
              <a:rPr lang="en-US" altLang="zh-CN"/>
              <a:t>rpm -ql PACKAGE_NAME: </a:t>
            </a:r>
            <a:r>
              <a:rPr lang="zh-CN" altLang="en-US"/>
              <a:t>查询指定包安装后生成的文件列表</a:t>
            </a:r>
          </a:p>
          <a:p>
            <a:pPr lvl="1"/>
            <a:r>
              <a:rPr lang="en-US" altLang="zh-CN"/>
              <a:t>rpm -qc PACEAGE_NEME</a:t>
            </a:r>
            <a:r>
              <a:rPr lang="zh-CN" altLang="en-US"/>
              <a:t>：查询指定包安装的配置文件</a:t>
            </a:r>
          </a:p>
          <a:p>
            <a:pPr lvl="1"/>
            <a:r>
              <a:rPr lang="en-US" altLang="zh-CN"/>
              <a:t>rpm -qd PACKAGE_NAME: </a:t>
            </a:r>
            <a:r>
              <a:rPr lang="zh-CN" altLang="en-US"/>
              <a:t>查询指定包安装的帮助文件</a:t>
            </a:r>
          </a:p>
          <a:p>
            <a:pPr lvl="1"/>
            <a:r>
              <a:rPr lang="en-US" altLang="zh-CN"/>
              <a:t>rpm -q --scripts PACKAGE_NAME: </a:t>
            </a:r>
            <a:r>
              <a:rPr lang="zh-CN" altLang="en-US"/>
              <a:t>查询指定包中包含的脚本	</a:t>
            </a:r>
          </a:p>
          <a:p>
            <a:pPr lvl="1"/>
            <a:r>
              <a:rPr lang="en-US" altLang="zh-CN"/>
              <a:t>rpm -qf /path/to/somefile: </a:t>
            </a:r>
            <a:r>
              <a:rPr lang="zh-CN" altLang="en-US"/>
              <a:t>查询文件是由哪个</a:t>
            </a:r>
            <a:r>
              <a:rPr lang="en-US" altLang="zh-CN"/>
              <a:t>rpm</a:t>
            </a:r>
            <a:r>
              <a:rPr lang="zh-CN" altLang="en-US"/>
              <a:t>包安装生成的	</a:t>
            </a:r>
          </a:p>
          <a:p>
            <a:pPr lvl="1"/>
            <a:r>
              <a:rPr lang="zh-CN" altLang="en-US"/>
              <a:t>如果某</a:t>
            </a:r>
            <a:r>
              <a:rPr lang="en-US" altLang="zh-CN"/>
              <a:t>rpm</a:t>
            </a:r>
            <a:r>
              <a:rPr lang="zh-CN" altLang="en-US"/>
              <a:t>包尚未安装，需查询其说明信息、安装以后会生成的文件</a:t>
            </a:r>
          </a:p>
          <a:p>
            <a:pPr lvl="2"/>
            <a:r>
              <a:rPr lang="en-US" altLang="zh-CN"/>
              <a:t>rpm -qpi /PATH/TO/PACKAGE_FILE</a:t>
            </a:r>
          </a:p>
          <a:p>
            <a:pPr lvl="2"/>
            <a:r>
              <a:rPr lang="en-US" altLang="zh-CN"/>
              <a:t>rpm -qpl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4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安装  </a:t>
            </a:r>
            <a:r>
              <a:rPr lang="en-US" altLang="zh-CN">
                <a:solidFill>
                  <a:srgbClr val="FF0000"/>
                </a:solidFill>
              </a:rPr>
              <a:t>C / S</a:t>
            </a:r>
          </a:p>
          <a:p>
            <a:pPr lvl="1"/>
            <a:r>
              <a:rPr lang="zh-CN" altLang="en-US"/>
              <a:t>基于</a:t>
            </a:r>
            <a:r>
              <a:rPr lang="en-US" altLang="zh-CN"/>
              <a:t>rpm</a:t>
            </a:r>
            <a:r>
              <a:rPr lang="zh-CN" altLang="en-US"/>
              <a:t>包管理</a:t>
            </a:r>
            <a:endParaRPr lang="en-US" altLang="zh-CN"/>
          </a:p>
          <a:p>
            <a:pPr lvl="1"/>
            <a:r>
              <a:rPr lang="zh-CN" altLang="en-US"/>
              <a:t>提供</a:t>
            </a:r>
            <a:r>
              <a:rPr lang="en-US" altLang="zh-CN"/>
              <a:t>rpm</a:t>
            </a:r>
            <a:r>
              <a:rPr lang="zh-CN" altLang="en-US"/>
              <a:t>仓库</a:t>
            </a:r>
            <a:endParaRPr lang="en-US" altLang="zh-CN"/>
          </a:p>
          <a:p>
            <a:r>
              <a:rPr lang="en-US" altLang="zh-CN"/>
              <a:t>repo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/etc/yum.repos.d/</a:t>
            </a:r>
          </a:p>
          <a:p>
            <a:pPr lvl="1"/>
            <a:r>
              <a:rPr lang="en-US" altLang="zh-CN"/>
              <a:t>[repoID]</a:t>
            </a:r>
          </a:p>
          <a:p>
            <a:pPr lvl="1"/>
            <a:r>
              <a:rPr lang="en-US" altLang="zh-CN"/>
              <a:t>baseurl=</a:t>
            </a:r>
          </a:p>
          <a:p>
            <a:pPr lvl="2"/>
            <a:r>
              <a:rPr lang="en-US" altLang="zh-CN"/>
              <a:t>http://</a:t>
            </a:r>
          </a:p>
          <a:p>
            <a:pPr lvl="2"/>
            <a:r>
              <a:rPr lang="en-US" altLang="zh-CN"/>
              <a:t>file://</a:t>
            </a:r>
          </a:p>
          <a:p>
            <a:pPr lvl="2"/>
            <a:r>
              <a:rPr lang="en-US" altLang="zh-CN"/>
              <a:t>ftp://</a:t>
            </a:r>
          </a:p>
          <a:p>
            <a:pPr lvl="1"/>
            <a:r>
              <a:rPr lang="en-US" altLang="zh-CN"/>
              <a:t>gpgcheck=1/0</a:t>
            </a:r>
          </a:p>
          <a:p>
            <a:pPr lvl="1"/>
            <a:r>
              <a:rPr lang="en-US" altLang="zh-CN"/>
              <a:t>enable=0/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6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repo</a:t>
            </a:r>
            <a:r>
              <a:rPr lang="zh-CN" altLang="en-US">
                <a:solidFill>
                  <a:srgbClr val="FF0000"/>
                </a:solidFill>
              </a:rPr>
              <a:t>国内源：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http://mirrors.aliyun.com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centos--&gt;help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before:yum install wget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....</a:t>
            </a:r>
          </a:p>
          <a:p>
            <a:r>
              <a:rPr lang="en-US" altLang="zh-CN">
                <a:solidFill>
                  <a:srgbClr val="FF0000"/>
                </a:solidFill>
              </a:rPr>
              <a:t>repo</a:t>
            </a:r>
            <a:r>
              <a:rPr lang="zh-CN" altLang="en-US">
                <a:solidFill>
                  <a:srgbClr val="FF0000"/>
                </a:solidFill>
              </a:rPr>
              <a:t>本地目录源：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mount /dev/cdrom /mnt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vi /etc/yum.repos.d/local.repo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[local]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baseurl=file:///mnt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gpgcheck=0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enable=1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命令：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repolist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clean all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makecache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update</a:t>
            </a:r>
          </a:p>
          <a:p>
            <a:r>
              <a:rPr lang="zh-CN" altLang="en-US"/>
              <a:t>查询：</a:t>
            </a:r>
            <a:endParaRPr lang="en-US" altLang="zh-CN"/>
          </a:p>
          <a:p>
            <a:pPr lvl="1"/>
            <a:r>
              <a:rPr lang="en-US" altLang="zh-CN"/>
              <a:t>yum list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search</a:t>
            </a:r>
          </a:p>
          <a:p>
            <a:pPr lvl="1"/>
            <a:r>
              <a:rPr lang="en-US" altLang="zh-CN"/>
              <a:t>yum info</a:t>
            </a:r>
          </a:p>
          <a:p>
            <a:r>
              <a:rPr lang="zh-CN" altLang="en-US"/>
              <a:t>安装</a:t>
            </a:r>
            <a:r>
              <a:rPr lang="en-US" altLang="zh-CN"/>
              <a:t>&amp;</a:t>
            </a:r>
            <a:r>
              <a:rPr lang="zh-CN" altLang="en-US"/>
              <a:t>卸载：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install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remove|erase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68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命令：分组</a:t>
            </a:r>
            <a:endParaRPr lang="en-US" altLang="zh-CN"/>
          </a:p>
          <a:p>
            <a:pPr lvl="1"/>
            <a:r>
              <a:rPr lang="en-US" altLang="zh-CN"/>
              <a:t>yum grouplist</a:t>
            </a:r>
          </a:p>
          <a:p>
            <a:pPr lvl="1"/>
            <a:r>
              <a:rPr lang="en-US" altLang="zh-CN"/>
              <a:t>yum groupinfo</a:t>
            </a:r>
          </a:p>
          <a:p>
            <a:pPr lvl="1"/>
            <a:r>
              <a:rPr lang="en-US" altLang="zh-CN"/>
              <a:t>yum groupinstall</a:t>
            </a:r>
          </a:p>
          <a:p>
            <a:pPr lvl="1"/>
            <a:r>
              <a:rPr lang="en-US" altLang="zh-CN"/>
              <a:t>yum groupremove</a:t>
            </a:r>
          </a:p>
          <a:p>
            <a:pPr lvl="1"/>
            <a:r>
              <a:rPr lang="en-US" altLang="zh-CN"/>
              <a:t>yum groupupdate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7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中文显示，查看中文文档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381220"/>
          </a:xfrm>
        </p:spPr>
        <p:txBody>
          <a:bodyPr/>
          <a:lstStyle/>
          <a:p>
            <a:r>
              <a:rPr lang="en-US" altLang="zh-CN" sz="1800"/>
              <a:t>yum </a:t>
            </a:r>
            <a:r>
              <a:rPr lang="zh-CN" altLang="en-US" sz="1800"/>
              <a:t>的 </a:t>
            </a:r>
            <a:r>
              <a:rPr lang="en-US" altLang="zh-CN" sz="1800"/>
              <a:t>repo </a:t>
            </a:r>
            <a:r>
              <a:rPr lang="zh-CN" altLang="en-US" sz="1800"/>
              <a:t>变成</a:t>
            </a:r>
            <a:r>
              <a:rPr lang="en-US" altLang="zh-CN" sz="1800"/>
              <a:t>aliyun</a:t>
            </a:r>
          </a:p>
          <a:p>
            <a:r>
              <a:rPr lang="en-US" altLang="zh-CN" sz="1800"/>
              <a:t>yum grouplist</a:t>
            </a:r>
          </a:p>
          <a:p>
            <a:r>
              <a:rPr lang="en-US" altLang="zh-CN" sz="1800"/>
              <a:t>yun groupinstall "</a:t>
            </a:r>
            <a:r>
              <a:rPr lang="en-US" altLang="zh-CN" sz="1800">
                <a:solidFill>
                  <a:srgbClr val="FF0000"/>
                </a:solidFill>
              </a:rPr>
              <a:t>Chinese Support</a:t>
            </a:r>
            <a:r>
              <a:rPr lang="en-US" altLang="zh-CN" sz="1800"/>
              <a:t>"</a:t>
            </a:r>
          </a:p>
          <a:p>
            <a:r>
              <a:rPr lang="en-US" altLang="zh-CN" sz="1800"/>
              <a:t>echo $LANG</a:t>
            </a:r>
          </a:p>
          <a:p>
            <a:pPr lvl="1"/>
            <a:r>
              <a:rPr lang="en-US" altLang="zh-CN" sz="1600"/>
              <a:t>en_US.UTF-8</a:t>
            </a:r>
          </a:p>
          <a:p>
            <a:pPr lvl="1"/>
            <a:r>
              <a:rPr lang="en-US" altLang="zh-CN" sz="1600"/>
              <a:t>LANG =</a:t>
            </a:r>
            <a:r>
              <a:rPr lang="en-US" altLang="zh-CN" sz="1600">
                <a:solidFill>
                  <a:srgbClr val="FF0000"/>
                </a:solidFill>
              </a:rPr>
              <a:t>zh_CN.UTF-8</a:t>
            </a:r>
          </a:p>
          <a:p>
            <a:pPr lvl="1"/>
            <a:endParaRPr lang="en-US" altLang="zh-CN" sz="1600"/>
          </a:p>
          <a:p>
            <a:r>
              <a:rPr lang="en-US" altLang="zh-CN" sz="1800"/>
              <a:t>http://mirrors.aliyun.com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epel</a:t>
            </a:r>
            <a:r>
              <a:rPr lang="en-US" altLang="zh-CN" sz="1600"/>
              <a:t>&gt;&gt;&gt;&gt;&gt;</a:t>
            </a:r>
            <a:r>
              <a:rPr lang="en-US" altLang="zh-CN" sz="1600">
                <a:solidFill>
                  <a:srgbClr val="FF0000"/>
                </a:solidFill>
              </a:rPr>
              <a:t>help</a:t>
            </a:r>
          </a:p>
          <a:p>
            <a:pPr lvl="1"/>
            <a:r>
              <a:rPr lang="en-US" altLang="zh-CN" sz="1600"/>
              <a:t>wget centos6.......</a:t>
            </a:r>
          </a:p>
          <a:p>
            <a:pPr lvl="1"/>
            <a:endParaRPr lang="en-US" altLang="zh-CN" sz="1600"/>
          </a:p>
          <a:p>
            <a:r>
              <a:rPr lang="en-US" altLang="zh-CN" sz="1800"/>
              <a:t>yum clean all</a:t>
            </a:r>
          </a:p>
          <a:p>
            <a:r>
              <a:rPr lang="en-US" altLang="zh-CN" sz="1800"/>
              <a:t>yum makecache</a:t>
            </a:r>
          </a:p>
          <a:p>
            <a:r>
              <a:rPr lang="en-US" altLang="zh-CN" sz="1800"/>
              <a:t>yum search man-pages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yum install man man-pages man-pages-zh-CN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man bash</a:t>
            </a:r>
          </a:p>
          <a:p>
            <a:pPr lvl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02568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简单命令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文件系统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文本操作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/>
              <a:t>安装软件</a:t>
            </a:r>
          </a:p>
        </p:txBody>
      </p:sp>
    </p:spTree>
    <p:extLst>
      <p:ext uri="{BB962C8B-B14F-4D97-AF65-F5344CB8AC3E}">
        <p14:creationId xmlns:p14="http://schemas.microsoft.com/office/powerpoint/2010/main" val="11512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人是懒惰的，懒惰促使科技进步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编译安装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rpm</a:t>
            </a:r>
            <a:r>
              <a:rPr lang="zh-CN" altLang="en-US"/>
              <a:t>安装：包</a:t>
            </a:r>
            <a:endParaRPr lang="en-US" altLang="zh-CN"/>
          </a:p>
          <a:p>
            <a:pPr algn="ctr"/>
            <a:r>
              <a:rPr lang="en-US" altLang="zh-CN"/>
              <a:t>yum</a:t>
            </a:r>
            <a:r>
              <a:rPr lang="zh-CN" altLang="en-US"/>
              <a:t>安装：仓库</a:t>
            </a:r>
            <a:endParaRPr lang="en-US" altLang="zh-CN"/>
          </a:p>
          <a:p>
            <a:pPr algn="ctr"/>
            <a:r>
              <a:rPr lang="zh-CN" altLang="en-US"/>
              <a:t>人的目标：</a:t>
            </a:r>
            <a:r>
              <a:rPr lang="zh-CN" altLang="en-US">
                <a:solidFill>
                  <a:srgbClr val="FF0000"/>
                </a:solidFill>
              </a:rPr>
              <a:t>应用程序</a:t>
            </a:r>
          </a:p>
        </p:txBody>
      </p:sp>
    </p:spTree>
    <p:extLst>
      <p:ext uri="{BB962C8B-B14F-4D97-AF65-F5344CB8AC3E}">
        <p14:creationId xmlns:p14="http://schemas.microsoft.com/office/powerpoint/2010/main" val="19717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编译安装</a:t>
            </a:r>
            <a:endParaRPr lang="en-US" altLang="zh-CN" sz="2000"/>
          </a:p>
          <a:p>
            <a:pPr lvl="1"/>
            <a:r>
              <a:rPr lang="zh-CN" altLang="en-US" sz="1800"/>
              <a:t>配置文件：</a:t>
            </a:r>
            <a:r>
              <a:rPr lang="en-US" altLang="zh-CN" sz="1800"/>
              <a:t>Makefile</a:t>
            </a:r>
          </a:p>
          <a:p>
            <a:pPr lvl="1"/>
            <a:r>
              <a:rPr lang="zh-CN" altLang="en-US" sz="1800"/>
              <a:t>编译，安装命令：</a:t>
            </a:r>
            <a:r>
              <a:rPr lang="en-US" altLang="zh-CN" sz="1800"/>
              <a:t>make</a:t>
            </a:r>
          </a:p>
          <a:p>
            <a:r>
              <a:rPr lang="zh-CN" altLang="en-US" sz="2000"/>
              <a:t>案例：编译安装</a:t>
            </a:r>
            <a:r>
              <a:rPr lang="en-US" altLang="zh-CN" sz="2000"/>
              <a:t>nginx</a:t>
            </a:r>
          </a:p>
          <a:p>
            <a:pPr lvl="1"/>
            <a:r>
              <a:rPr lang="zh-CN" altLang="en-US" sz="1800"/>
              <a:t>下载源码</a:t>
            </a:r>
            <a:endParaRPr lang="en-US" altLang="zh-CN" sz="1800"/>
          </a:p>
          <a:p>
            <a:pPr lvl="1"/>
            <a:r>
              <a:rPr lang="en-US" altLang="zh-CN" sz="1800"/>
              <a:t>tar xf </a:t>
            </a:r>
            <a:r>
              <a:rPr lang="zh-CN" altLang="en-US" sz="1800"/>
              <a:t>解压</a:t>
            </a:r>
            <a:endParaRPr lang="en-US" altLang="zh-CN" sz="1800"/>
          </a:p>
          <a:p>
            <a:pPr lvl="1"/>
            <a:r>
              <a:rPr lang="en-US" altLang="zh-CN" sz="1800"/>
              <a:t>README</a:t>
            </a:r>
          </a:p>
          <a:p>
            <a:pPr lvl="1"/>
            <a:r>
              <a:rPr lang="en-US" altLang="zh-CN" sz="1800"/>
              <a:t>./configure</a:t>
            </a:r>
            <a:r>
              <a:rPr lang="zh-CN" altLang="en-US" sz="1800"/>
              <a:t>：创建</a:t>
            </a:r>
            <a:r>
              <a:rPr lang="en-US" altLang="zh-CN" sz="1800"/>
              <a:t>Makefile</a:t>
            </a:r>
          </a:p>
          <a:p>
            <a:pPr lvl="1"/>
            <a:r>
              <a:rPr lang="en-US" altLang="zh-CN" sz="1800"/>
              <a:t>make</a:t>
            </a:r>
            <a:r>
              <a:rPr lang="zh-CN" altLang="en-US" sz="1800"/>
              <a:t>：编译</a:t>
            </a:r>
            <a:endParaRPr lang="en-US" altLang="zh-CN" sz="180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make install </a:t>
            </a:r>
            <a:r>
              <a:rPr lang="en-US" altLang="zh-CN" sz="1800"/>
              <a:t>clean </a:t>
            </a:r>
            <a:r>
              <a:rPr lang="zh-CN" altLang="en-US" sz="1800"/>
              <a:t>等</a:t>
            </a:r>
            <a:endParaRPr lang="en-US" altLang="zh-CN" sz="1800"/>
          </a:p>
          <a:p>
            <a:r>
              <a:rPr lang="zh-CN" altLang="en-US" sz="2000"/>
              <a:t>注意：</a:t>
            </a:r>
            <a:endParaRPr lang="en-US" altLang="zh-CN" sz="2000"/>
          </a:p>
          <a:p>
            <a:pPr lvl="1"/>
            <a:r>
              <a:rPr lang="zh-CN" altLang="en-US" sz="1800"/>
              <a:t>编译环境</a:t>
            </a:r>
            <a:endParaRPr lang="en-US" altLang="zh-CN" sz="1800"/>
          </a:p>
          <a:p>
            <a:pPr lvl="1"/>
            <a:r>
              <a:rPr lang="zh-CN" altLang="en-US" sz="1800"/>
              <a:t>软件依赖</a:t>
            </a:r>
            <a:endParaRPr lang="en-US" altLang="zh-CN" sz="1800"/>
          </a:p>
          <a:p>
            <a:pPr lvl="1"/>
            <a:r>
              <a:rPr lang="zh-CN" altLang="en-US" sz="1800"/>
              <a:t>配置项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46526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/>
              <a:t>1</a:t>
            </a:r>
            <a:r>
              <a:rPr lang="zh-CN" altLang="en-US" sz="1400"/>
              <a:t>，下载源码包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，解压缩：</a:t>
            </a:r>
            <a:r>
              <a:rPr lang="en-US" altLang="zh-CN" sz="1400"/>
              <a:t>tar xf filename</a:t>
            </a:r>
          </a:p>
          <a:p>
            <a:r>
              <a:rPr lang="en-US" altLang="zh-CN" sz="1400"/>
              <a:t>3</a:t>
            </a:r>
            <a:r>
              <a:rPr lang="zh-CN" altLang="en-US" sz="1400"/>
              <a:t>，</a:t>
            </a:r>
            <a:r>
              <a:rPr lang="en-US" altLang="zh-CN" sz="1400"/>
              <a:t>cd</a:t>
            </a:r>
            <a:r>
              <a:rPr lang="zh-CN" altLang="en-US" sz="1400"/>
              <a:t>：</a:t>
            </a:r>
            <a:r>
              <a:rPr lang="en-US" altLang="zh-CN" sz="1400"/>
              <a:t>vi README</a:t>
            </a:r>
          </a:p>
          <a:p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./configure</a:t>
            </a:r>
          </a:p>
          <a:p>
            <a:pPr lvl="1"/>
            <a:r>
              <a:rPr lang="zh-CN" altLang="en-US" sz="1200"/>
              <a:t>检查操作系统</a:t>
            </a:r>
            <a:endParaRPr lang="en-US" altLang="zh-CN" sz="1200"/>
          </a:p>
          <a:p>
            <a:pPr lvl="1"/>
            <a:r>
              <a:rPr lang="zh-CN" altLang="en-US" sz="1200"/>
              <a:t>检查编译环境</a:t>
            </a:r>
            <a:endParaRPr lang="en-US" altLang="zh-CN" sz="1200"/>
          </a:p>
          <a:p>
            <a:pPr lvl="2"/>
            <a:r>
              <a:rPr lang="en-US" altLang="zh-CN" sz="1100"/>
              <a:t>yum install gcc</a:t>
            </a:r>
          </a:p>
          <a:p>
            <a:pPr lvl="1"/>
            <a:r>
              <a:rPr lang="en-US" altLang="zh-CN" sz="1200"/>
              <a:t>pcre </a:t>
            </a:r>
            <a:r>
              <a:rPr lang="zh-CN" altLang="en-US" sz="1200"/>
              <a:t>依赖库</a:t>
            </a:r>
            <a:endParaRPr lang="en-US" altLang="zh-CN" sz="1200"/>
          </a:p>
          <a:p>
            <a:pPr lvl="2"/>
            <a:r>
              <a:rPr lang="en-US" altLang="zh-CN" sz="1100"/>
              <a:t>yum search pcre</a:t>
            </a:r>
          </a:p>
          <a:p>
            <a:pPr lvl="2"/>
            <a:r>
              <a:rPr lang="en-US" altLang="zh-CN" sz="1100"/>
              <a:t>yum install pcre-devel</a:t>
            </a:r>
          </a:p>
          <a:p>
            <a:pPr lvl="1"/>
            <a:r>
              <a:rPr lang="en-US" altLang="zh-CN" sz="1200"/>
              <a:t>openssl</a:t>
            </a:r>
          </a:p>
          <a:p>
            <a:pPr lvl="2"/>
            <a:r>
              <a:rPr lang="en-US" altLang="zh-CN" sz="1100"/>
              <a:t>yum install opssl-devel</a:t>
            </a:r>
          </a:p>
          <a:p>
            <a:pPr lvl="1"/>
            <a:r>
              <a:rPr lang="en-US" altLang="zh-CN" sz="1200"/>
              <a:t>./configure --help</a:t>
            </a:r>
          </a:p>
          <a:p>
            <a:pPr lvl="2"/>
            <a:r>
              <a:rPr lang="en-US" altLang="zh-CN" sz="1100"/>
              <a:t>./configure --prefix=/opt/sxt/nginx</a:t>
            </a:r>
          </a:p>
          <a:p>
            <a:r>
              <a:rPr lang="en-US" altLang="zh-CN" sz="1600"/>
              <a:t>5</a:t>
            </a:r>
            <a:r>
              <a:rPr lang="zh-CN" altLang="en-US" sz="1600"/>
              <a:t>，</a:t>
            </a:r>
            <a:r>
              <a:rPr lang="en-US" altLang="zh-CN" sz="1600"/>
              <a:t>Makefile</a:t>
            </a:r>
          </a:p>
          <a:p>
            <a:r>
              <a:rPr lang="en-US" altLang="zh-CN" sz="1600"/>
              <a:t>6</a:t>
            </a:r>
            <a:r>
              <a:rPr lang="zh-CN" altLang="en-US" sz="1600"/>
              <a:t>，</a:t>
            </a:r>
            <a:r>
              <a:rPr lang="en-US" altLang="zh-CN" sz="1600"/>
              <a:t>make</a:t>
            </a:r>
          </a:p>
          <a:p>
            <a:r>
              <a:rPr lang="en-US" altLang="zh-CN" sz="1600"/>
              <a:t>7</a:t>
            </a:r>
            <a:r>
              <a:rPr lang="zh-CN" altLang="en-US" sz="1600"/>
              <a:t>，</a:t>
            </a:r>
            <a:r>
              <a:rPr lang="en-US" altLang="zh-CN" sz="1600"/>
              <a:t>make </a:t>
            </a:r>
            <a:r>
              <a:rPr lang="en-US" altLang="zh-CN" sz="1600">
                <a:solidFill>
                  <a:srgbClr val="FF0000"/>
                </a:solidFill>
              </a:rPr>
              <a:t>install</a:t>
            </a:r>
          </a:p>
          <a:p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cd /opt/sxt/nginx/sbin     ./nginx</a:t>
            </a:r>
          </a:p>
          <a:p>
            <a:r>
              <a:rPr lang="en-US" altLang="zh-CN" sz="1600">
                <a:solidFill>
                  <a:srgbClr val="FF0000"/>
                </a:solidFill>
              </a:rPr>
              <a:t>9</a:t>
            </a:r>
            <a:r>
              <a:rPr lang="zh-CN" altLang="en-US" sz="1600">
                <a:solidFill>
                  <a:srgbClr val="FF0000"/>
                </a:solidFill>
              </a:rPr>
              <a:t>，浏览器访问测试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10</a:t>
            </a:r>
            <a:r>
              <a:rPr lang="zh-CN" altLang="en-US" sz="1600">
                <a:solidFill>
                  <a:srgbClr val="FF0000"/>
                </a:solidFill>
              </a:rPr>
              <a:t>，祝君好运</a:t>
            </a:r>
            <a:r>
              <a:rPr lang="en-US" altLang="zh-CN" sz="1600">
                <a:solidFill>
                  <a:srgbClr val="FF0000"/>
                </a:solidFill>
              </a:rPr>
              <a:t>~</a:t>
            </a:r>
            <a:r>
              <a:rPr lang="zh-CN" altLang="en-US" sz="160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239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netstat -natp   |  -nalp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844824"/>
            <a:ext cx="9001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Makefile</a:t>
            </a:r>
          </a:p>
          <a:p>
            <a:r>
              <a:rPr lang="zh-CN" altLang="en-US">
                <a:solidFill>
                  <a:srgbClr val="FF0000"/>
                </a:solidFill>
              </a:rPr>
              <a:t>最终告诉</a:t>
            </a:r>
            <a:r>
              <a:rPr lang="en-US" altLang="zh-CN">
                <a:solidFill>
                  <a:srgbClr val="FF0000"/>
                </a:solidFill>
              </a:rPr>
              <a:t>make</a:t>
            </a:r>
            <a:r>
              <a:rPr lang="zh-CN" altLang="en-US">
                <a:solidFill>
                  <a:srgbClr val="FF0000"/>
                </a:solidFill>
              </a:rPr>
              <a:t>命令，如何去编译和安装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7" y="2780928"/>
            <a:ext cx="3312368" cy="31408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72" y="2780928"/>
            <a:ext cx="5348599" cy="31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RPM</a:t>
            </a:r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Redhat</a:t>
            </a:r>
            <a:r>
              <a:rPr lang="zh-CN" altLang="en-US"/>
              <a:t>提供了</a:t>
            </a:r>
            <a:r>
              <a:rPr lang="en-US" altLang="zh-CN"/>
              <a:t>rpm</a:t>
            </a:r>
            <a:r>
              <a:rPr lang="zh-CN" altLang="en-US"/>
              <a:t>管理体系</a:t>
            </a:r>
            <a:endParaRPr lang="en-US" altLang="zh-CN"/>
          </a:p>
          <a:p>
            <a:pPr lvl="1"/>
            <a:r>
              <a:rPr lang="zh-CN" altLang="en-US"/>
              <a:t>已经编译的软件包：针对不同的平台系统编译目标软件包</a:t>
            </a:r>
            <a:endParaRPr lang="en-US" altLang="zh-CN"/>
          </a:p>
          <a:p>
            <a:pPr lvl="1"/>
            <a:r>
              <a:rPr lang="zh-CN" altLang="en-US"/>
              <a:t>操作系统维护安装信息</a:t>
            </a:r>
            <a:endParaRPr lang="en-US" altLang="zh-CN"/>
          </a:p>
          <a:p>
            <a:pPr lvl="1"/>
            <a:r>
              <a:rPr lang="zh-CN" altLang="en-US"/>
              <a:t>软件包包含依赖检查，但，还需人为解决</a:t>
            </a:r>
            <a:endParaRPr lang="en-US" altLang="zh-CN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86585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27275</TotalTime>
  <Words>568</Words>
  <Application>Microsoft Office PowerPoint</Application>
  <PresentationFormat>信纸(8.5x11 英寸)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人是懒惰的，懒惰促使科技进步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中文显示，查看中文文档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sean</cp:lastModifiedBy>
  <cp:revision>1822</cp:revision>
  <dcterms:created xsi:type="dcterms:W3CDTF">2007-09-26T12:04:45Z</dcterms:created>
  <dcterms:modified xsi:type="dcterms:W3CDTF">2017-07-29T02:08:48Z</dcterms:modified>
</cp:coreProperties>
</file>