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77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0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58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8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0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8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3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69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FFB9-56F6-49B7-A07E-EDB0F7F774F1}" type="datetimeFigureOut">
              <a:rPr lang="he-IL" smtClean="0"/>
              <a:t>ב'/כסלו/תשפ"א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10479-82D8-441A-8C2A-EB35959783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286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sz="4000" dirty="0" smtClean="0"/>
              <a:t>טכנולוגיות שהשתמשנו : </a:t>
            </a:r>
            <a:r>
              <a:rPr lang="he-IL" sz="4000" dirty="0"/>
              <a:t/>
            </a:r>
            <a:br>
              <a:rPr lang="he-IL" sz="4000" dirty="0"/>
            </a:br>
            <a:r>
              <a:rPr lang="en-US" sz="4000" dirty="0" smtClean="0"/>
              <a:t>firebase</a:t>
            </a:r>
            <a:br>
              <a:rPr lang="en-US" sz="4000" dirty="0" smtClean="0"/>
            </a:br>
            <a:r>
              <a:rPr lang="en-US" sz="4000" dirty="0" err="1" smtClean="0"/>
              <a:t>cron</a:t>
            </a:r>
            <a:r>
              <a:rPr lang="en-US" sz="4000" dirty="0" smtClean="0"/>
              <a:t> jobs</a:t>
            </a:r>
            <a:br>
              <a:rPr lang="en-US" sz="4000" dirty="0" smtClean="0"/>
            </a:br>
            <a:r>
              <a:rPr lang="en-US" sz="4000" dirty="0" err="1" smtClean="0"/>
              <a:t>heroku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1secmail</a:t>
            </a:r>
            <a:r>
              <a:rPr lang="he-IL" sz="4000" dirty="0" smtClean="0"/>
              <a:t/>
            </a:r>
            <a:br>
              <a:rPr lang="he-IL" sz="4000" dirty="0" smtClean="0"/>
            </a:br>
            <a:r>
              <a:rPr lang="en-US" sz="4000" dirty="0" err="1" smtClean="0"/>
              <a:t>mongodb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he-IL" sz="4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 smtClean="0"/>
              <a:t>טכנולוגיות שבדקנו:</a:t>
            </a:r>
          </a:p>
          <a:p>
            <a:r>
              <a:rPr lang="en-US" dirty="0" err="1" smtClean="0"/>
              <a:t>Mailjet</a:t>
            </a:r>
            <a:endParaRPr lang="en-US" dirty="0" smtClean="0"/>
          </a:p>
          <a:p>
            <a:r>
              <a:rPr lang="en-US" dirty="0" err="1" smtClean="0"/>
              <a:t>Sendgrid</a:t>
            </a:r>
            <a:endParaRPr lang="en-US" dirty="0" smtClean="0"/>
          </a:p>
          <a:p>
            <a:r>
              <a:rPr lang="en-US" dirty="0" err="1" smtClean="0"/>
              <a:t>Elasticmail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24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3049" y="1118795"/>
            <a:ext cx="7412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 smtClean="0"/>
              <a:t>פיטשרים</a:t>
            </a:r>
            <a:r>
              <a:rPr lang="he-IL" dirty="0" smtClean="0"/>
              <a:t> – עברית/אנגלית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28912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</Words>
  <Application>Microsoft Office PowerPoint</Application>
  <PresentationFormat>מסך רחב</PresentationFormat>
  <Paragraphs>6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טכנולוגיות שהשתמשנו :  firebase cron jobs heroku 1secmail mongodb 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טכנולוגיות שהשתמשנו :  firebase cron jobs heroku 1secmail</dc:title>
  <dc:creator>IBM Thinkpad</dc:creator>
  <cp:lastModifiedBy>IBM Thinkpad</cp:lastModifiedBy>
  <cp:revision>4</cp:revision>
  <dcterms:created xsi:type="dcterms:W3CDTF">2020-11-18T07:11:12Z</dcterms:created>
  <dcterms:modified xsi:type="dcterms:W3CDTF">2020-11-18T10:09:57Z</dcterms:modified>
</cp:coreProperties>
</file>