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9" d="100"/>
          <a:sy n="119" d="100"/>
        </p:scale>
        <p:origin x="131"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58679-9B9E-4DEE-B5E8-4E41C99F1B9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DA4033E-7657-44D7-A8F2-6BCA015DFD24}">
      <dgm:prSet/>
      <dgm:spPr/>
      <dgm:t>
        <a:bodyPr/>
        <a:lstStyle/>
        <a:p>
          <a:r>
            <a:rPr lang="en-US"/>
            <a:t>a. The membership consists of all club members and keeps track of their names, year, major, email, Discord, and GitHub username. Their email, Discord, and GitHub are all unique values.</a:t>
          </a:r>
        </a:p>
      </dgm:t>
    </dgm:pt>
    <dgm:pt modelId="{B03BD51E-7928-486A-A09C-9466A629E6CB}" type="parTrans" cxnId="{E0FFA27A-478C-4A57-92E0-DFB155017053}">
      <dgm:prSet/>
      <dgm:spPr/>
      <dgm:t>
        <a:bodyPr/>
        <a:lstStyle/>
        <a:p>
          <a:endParaRPr lang="en-US"/>
        </a:p>
      </dgm:t>
    </dgm:pt>
    <dgm:pt modelId="{1FA3B37F-2581-4E6E-8C72-5BAEC19CEF11}" type="sibTrans" cxnId="{E0FFA27A-478C-4A57-92E0-DFB155017053}">
      <dgm:prSet/>
      <dgm:spPr/>
      <dgm:t>
        <a:bodyPr/>
        <a:lstStyle/>
        <a:p>
          <a:endParaRPr lang="en-US"/>
        </a:p>
      </dgm:t>
    </dgm:pt>
    <dgm:pt modelId="{A408991C-74E0-4A09-B5DD-A9A562798E73}">
      <dgm:prSet/>
      <dgm:spPr/>
      <dgm:t>
        <a:bodyPr/>
        <a:lstStyle/>
        <a:p>
          <a:r>
            <a:rPr lang="en-US"/>
            <a:t>b. The club is managed by the Exec board. The club can only have one exec board. It is described by the members who are on the Exec board. These members have a term number and a Position</a:t>
          </a:r>
        </a:p>
      </dgm:t>
    </dgm:pt>
    <dgm:pt modelId="{A48768B1-DFCC-4605-A542-B277A7CC58AC}" type="parTrans" cxnId="{3F2A1C26-52BE-4474-93F5-7DF487C70A42}">
      <dgm:prSet/>
      <dgm:spPr/>
      <dgm:t>
        <a:bodyPr/>
        <a:lstStyle/>
        <a:p>
          <a:endParaRPr lang="en-US"/>
        </a:p>
      </dgm:t>
    </dgm:pt>
    <dgm:pt modelId="{E87338A8-3E6F-45F0-BB2D-AB42A6715810}" type="sibTrans" cxnId="{3F2A1C26-52BE-4474-93F5-7DF487C70A42}">
      <dgm:prSet/>
      <dgm:spPr/>
      <dgm:t>
        <a:bodyPr/>
        <a:lstStyle/>
        <a:p>
          <a:endParaRPr lang="en-US"/>
        </a:p>
      </dgm:t>
    </dgm:pt>
    <dgm:pt modelId="{32ECAE8A-21D5-4D21-865F-FF477F845725}">
      <dgm:prSet/>
      <dgm:spPr/>
      <dgm:t>
        <a:bodyPr/>
        <a:lstStyle/>
        <a:p>
          <a:r>
            <a:rPr lang="en-US"/>
            <a:t>c. The exec board is led by a president. There can only be one president. The president has a term number and any special privileges they have acquired.</a:t>
          </a:r>
        </a:p>
      </dgm:t>
    </dgm:pt>
    <dgm:pt modelId="{CE69FFD7-0E52-4931-9C44-6BF8348A1DB6}" type="parTrans" cxnId="{7FC16CB2-7112-4144-8114-6AB7D44290AC}">
      <dgm:prSet/>
      <dgm:spPr/>
      <dgm:t>
        <a:bodyPr/>
        <a:lstStyle/>
        <a:p>
          <a:endParaRPr lang="en-US"/>
        </a:p>
      </dgm:t>
    </dgm:pt>
    <dgm:pt modelId="{AA28AEF0-BE94-4F98-99B6-7FD36756765C}" type="sibTrans" cxnId="{7FC16CB2-7112-4144-8114-6AB7D44290AC}">
      <dgm:prSet/>
      <dgm:spPr/>
      <dgm:t>
        <a:bodyPr/>
        <a:lstStyle/>
        <a:p>
          <a:endParaRPr lang="en-US"/>
        </a:p>
      </dgm:t>
    </dgm:pt>
    <dgm:pt modelId="{2C796ACE-7514-4053-860F-5E7E195C3FFA}">
      <dgm:prSet/>
      <dgm:spPr/>
      <dgm:t>
        <a:bodyPr/>
        <a:lstStyle/>
        <a:p>
          <a:r>
            <a:rPr lang="en-US"/>
            <a:t>d. The database keeps track of all projects, their name, their GitHub repo address, their languages, and whether or not the project is complete, has been started, and timeline. Each project name and github address is unique.</a:t>
          </a:r>
        </a:p>
      </dgm:t>
    </dgm:pt>
    <dgm:pt modelId="{B2F4121D-3917-46E5-9D29-684CC23A7F21}" type="parTrans" cxnId="{AA46402D-1EBC-48B8-B083-D906E40B047C}">
      <dgm:prSet/>
      <dgm:spPr/>
      <dgm:t>
        <a:bodyPr/>
        <a:lstStyle/>
        <a:p>
          <a:endParaRPr lang="en-US"/>
        </a:p>
      </dgm:t>
    </dgm:pt>
    <dgm:pt modelId="{DB259052-82D8-4DAA-B762-51C762FA7865}" type="sibTrans" cxnId="{AA46402D-1EBC-48B8-B083-D906E40B047C}">
      <dgm:prSet/>
      <dgm:spPr/>
      <dgm:t>
        <a:bodyPr/>
        <a:lstStyle/>
        <a:p>
          <a:endParaRPr lang="en-US"/>
        </a:p>
      </dgm:t>
    </dgm:pt>
    <dgm:pt modelId="{688C1A0D-BBC1-444F-88F7-A3A64265F076}">
      <dgm:prSet/>
      <dgm:spPr/>
      <dgm:t>
        <a:bodyPr/>
        <a:lstStyle/>
        <a:p>
          <a:r>
            <a:rPr lang="en-US"/>
            <a:t>e. The Issues table contains an issue number, issue tag, comment, sprint, difficulty, is_complete, and is started. The issue number is unique.</a:t>
          </a:r>
        </a:p>
      </dgm:t>
    </dgm:pt>
    <dgm:pt modelId="{6A067F6C-53EC-47AD-8B6A-74195778DFC0}" type="parTrans" cxnId="{1C8FE7EA-797E-4771-892B-6B616A8425BB}">
      <dgm:prSet/>
      <dgm:spPr/>
      <dgm:t>
        <a:bodyPr/>
        <a:lstStyle/>
        <a:p>
          <a:endParaRPr lang="en-US"/>
        </a:p>
      </dgm:t>
    </dgm:pt>
    <dgm:pt modelId="{CE34854C-5A25-4841-A4E4-7CEBE3B2F1EB}" type="sibTrans" cxnId="{1C8FE7EA-797E-4771-892B-6B616A8425BB}">
      <dgm:prSet/>
      <dgm:spPr/>
      <dgm:t>
        <a:bodyPr/>
        <a:lstStyle/>
        <a:p>
          <a:endParaRPr lang="en-US"/>
        </a:p>
      </dgm:t>
    </dgm:pt>
    <dgm:pt modelId="{6D155FAC-E08E-4374-9D91-27E279576620}">
      <dgm:prSet/>
      <dgm:spPr/>
      <dgm:t>
        <a:bodyPr/>
        <a:lstStyle/>
        <a:p>
          <a:r>
            <a:rPr lang="en-US"/>
            <a:t>f. The president must manage many exec board members. Exec board members must be managed by a president.</a:t>
          </a:r>
        </a:p>
      </dgm:t>
    </dgm:pt>
    <dgm:pt modelId="{17C2FAE4-02DC-44C6-9F50-A857E04AF0A5}" type="parTrans" cxnId="{7D1807AA-8512-4A9C-8C62-358D665EEA42}">
      <dgm:prSet/>
      <dgm:spPr/>
      <dgm:t>
        <a:bodyPr/>
        <a:lstStyle/>
        <a:p>
          <a:endParaRPr lang="en-US"/>
        </a:p>
      </dgm:t>
    </dgm:pt>
    <dgm:pt modelId="{596FFBC8-C979-4EEF-A643-AA391E1180C1}" type="sibTrans" cxnId="{7D1807AA-8512-4A9C-8C62-358D665EEA42}">
      <dgm:prSet/>
      <dgm:spPr/>
      <dgm:t>
        <a:bodyPr/>
        <a:lstStyle/>
        <a:p>
          <a:endParaRPr lang="en-US"/>
        </a:p>
      </dgm:t>
    </dgm:pt>
    <dgm:pt modelId="{517678DD-814F-4061-B36C-2BB79FA07B1B}">
      <dgm:prSet/>
      <dgm:spPr/>
      <dgm:t>
        <a:bodyPr/>
        <a:lstStyle/>
        <a:p>
          <a:r>
            <a:rPr lang="en-US"/>
            <a:t>g. The president must manage many general body members. General body members must be managed by a president.</a:t>
          </a:r>
        </a:p>
      </dgm:t>
    </dgm:pt>
    <dgm:pt modelId="{E425157D-861F-4EAC-991B-C0F73E2F6D2C}" type="parTrans" cxnId="{B2AD0330-84E5-479A-A7AD-FCBBF16760E2}">
      <dgm:prSet/>
      <dgm:spPr/>
      <dgm:t>
        <a:bodyPr/>
        <a:lstStyle/>
        <a:p>
          <a:endParaRPr lang="en-US"/>
        </a:p>
      </dgm:t>
    </dgm:pt>
    <dgm:pt modelId="{A1447368-ABC9-4D47-969E-046A54111B1D}" type="sibTrans" cxnId="{B2AD0330-84E5-479A-A7AD-FCBBF16760E2}">
      <dgm:prSet/>
      <dgm:spPr/>
      <dgm:t>
        <a:bodyPr/>
        <a:lstStyle/>
        <a:p>
          <a:endParaRPr lang="en-US"/>
        </a:p>
      </dgm:t>
    </dgm:pt>
    <dgm:pt modelId="{6B40FA50-046F-4421-93AB-FFAEC2A210C2}">
      <dgm:prSet/>
      <dgm:spPr/>
      <dgm:t>
        <a:bodyPr/>
        <a:lstStyle/>
        <a:p>
          <a:r>
            <a:rPr lang="en-US"/>
            <a:t>h. Many exec board members must manage many general body members. General body members must be managed by many exec board members.</a:t>
          </a:r>
        </a:p>
      </dgm:t>
    </dgm:pt>
    <dgm:pt modelId="{CEAADFE5-0C3C-48D4-B523-C349F1A9AEAC}" type="parTrans" cxnId="{56AE216D-F00B-43C0-B48B-BE43EB4B415D}">
      <dgm:prSet/>
      <dgm:spPr/>
      <dgm:t>
        <a:bodyPr/>
        <a:lstStyle/>
        <a:p>
          <a:endParaRPr lang="en-US"/>
        </a:p>
      </dgm:t>
    </dgm:pt>
    <dgm:pt modelId="{520B1634-5142-44DE-901D-A369E0167873}" type="sibTrans" cxnId="{56AE216D-F00B-43C0-B48B-BE43EB4B415D}">
      <dgm:prSet/>
      <dgm:spPr/>
      <dgm:t>
        <a:bodyPr/>
        <a:lstStyle/>
        <a:p>
          <a:endParaRPr lang="en-US"/>
        </a:p>
      </dgm:t>
    </dgm:pt>
    <dgm:pt modelId="{513252DC-8D31-4E9D-B735-233D2D2BFD49}">
      <dgm:prSet/>
      <dgm:spPr/>
      <dgm:t>
        <a:bodyPr/>
        <a:lstStyle/>
        <a:p>
          <a:r>
            <a:rPr lang="en-US"/>
            <a:t>i. Each project must be planned by many exec board members, many exec board members may plan one project.</a:t>
          </a:r>
        </a:p>
      </dgm:t>
    </dgm:pt>
    <dgm:pt modelId="{3ECC6C48-6C7A-46F2-8714-ACC3DFE027F9}" type="parTrans" cxnId="{B73E465F-E98B-493C-B64C-B06F3A878EB9}">
      <dgm:prSet/>
      <dgm:spPr/>
      <dgm:t>
        <a:bodyPr/>
        <a:lstStyle/>
        <a:p>
          <a:endParaRPr lang="en-US"/>
        </a:p>
      </dgm:t>
    </dgm:pt>
    <dgm:pt modelId="{B8E08766-9F5B-46DB-8A09-3FB8225C0527}" type="sibTrans" cxnId="{B73E465F-E98B-493C-B64C-B06F3A878EB9}">
      <dgm:prSet/>
      <dgm:spPr/>
      <dgm:t>
        <a:bodyPr/>
        <a:lstStyle/>
        <a:p>
          <a:endParaRPr lang="en-US"/>
        </a:p>
      </dgm:t>
    </dgm:pt>
    <dgm:pt modelId="{C58E6556-74CA-465F-9A0C-B5C8181FC07A}">
      <dgm:prSet/>
      <dgm:spPr/>
      <dgm:t>
        <a:bodyPr/>
        <a:lstStyle/>
        <a:p>
          <a:r>
            <a:rPr lang="en-US"/>
            <a:t>j. Members may work on one project. A project may have many members working on it.</a:t>
          </a:r>
        </a:p>
      </dgm:t>
    </dgm:pt>
    <dgm:pt modelId="{A305C185-DD21-45DF-8D96-3A72CB8B76CD}" type="parTrans" cxnId="{5FB20BC9-0B88-494B-8028-6A0BFBF0251A}">
      <dgm:prSet/>
      <dgm:spPr/>
      <dgm:t>
        <a:bodyPr/>
        <a:lstStyle/>
        <a:p>
          <a:endParaRPr lang="en-US"/>
        </a:p>
      </dgm:t>
    </dgm:pt>
    <dgm:pt modelId="{6DD88782-E623-4535-9D29-2FA26BDDE3B6}" type="sibTrans" cxnId="{5FB20BC9-0B88-494B-8028-6A0BFBF0251A}">
      <dgm:prSet/>
      <dgm:spPr/>
      <dgm:t>
        <a:bodyPr/>
        <a:lstStyle/>
        <a:p>
          <a:endParaRPr lang="en-US"/>
        </a:p>
      </dgm:t>
    </dgm:pt>
    <dgm:pt modelId="{6BBB0E80-86F3-4D50-B164-1C3FF18E98DD}">
      <dgm:prSet/>
      <dgm:spPr/>
      <dgm:t>
        <a:bodyPr/>
        <a:lstStyle/>
        <a:p>
          <a:r>
            <a:rPr lang="en-US"/>
            <a:t>k. A member may claim many issues. An issue may be claimed by one member</a:t>
          </a:r>
        </a:p>
      </dgm:t>
    </dgm:pt>
    <dgm:pt modelId="{CC0645AF-AC63-4C69-8201-09CDF0042BFA}" type="parTrans" cxnId="{D35D236E-349E-464E-9643-B4FB15399FC3}">
      <dgm:prSet/>
      <dgm:spPr/>
      <dgm:t>
        <a:bodyPr/>
        <a:lstStyle/>
        <a:p>
          <a:endParaRPr lang="en-US"/>
        </a:p>
      </dgm:t>
    </dgm:pt>
    <dgm:pt modelId="{2EA2CF54-449D-4DA3-9EA6-D7781B89FB98}" type="sibTrans" cxnId="{D35D236E-349E-464E-9643-B4FB15399FC3}">
      <dgm:prSet/>
      <dgm:spPr/>
      <dgm:t>
        <a:bodyPr/>
        <a:lstStyle/>
        <a:p>
          <a:endParaRPr lang="en-US"/>
        </a:p>
      </dgm:t>
    </dgm:pt>
    <dgm:pt modelId="{99B0250D-E3F8-41C2-8349-1E792FA4607C}">
      <dgm:prSet/>
      <dgm:spPr/>
      <dgm:t>
        <a:bodyPr/>
        <a:lstStyle/>
        <a:p>
          <a:r>
            <a:rPr lang="en-US"/>
            <a:t>l. A project may contain many issues. An issue must be contained within a project.</a:t>
          </a:r>
        </a:p>
      </dgm:t>
    </dgm:pt>
    <dgm:pt modelId="{D641361C-097B-44E3-9ED0-85027D885FFC}" type="parTrans" cxnId="{624EB145-87A2-432F-92F3-5185FBDE4D05}">
      <dgm:prSet/>
      <dgm:spPr/>
      <dgm:t>
        <a:bodyPr/>
        <a:lstStyle/>
        <a:p>
          <a:endParaRPr lang="en-US"/>
        </a:p>
      </dgm:t>
    </dgm:pt>
    <dgm:pt modelId="{4881F08A-8E6E-43C0-8F58-43DED70E16E5}" type="sibTrans" cxnId="{624EB145-87A2-432F-92F3-5185FBDE4D05}">
      <dgm:prSet/>
      <dgm:spPr/>
      <dgm:t>
        <a:bodyPr/>
        <a:lstStyle/>
        <a:p>
          <a:endParaRPr lang="en-US"/>
        </a:p>
      </dgm:t>
    </dgm:pt>
    <dgm:pt modelId="{19896E80-E24B-4F9D-83FD-273BC79C7478}" type="pres">
      <dgm:prSet presAssocID="{5B358679-9B9E-4DEE-B5E8-4E41C99F1B9E}" presName="diagram" presStyleCnt="0">
        <dgm:presLayoutVars>
          <dgm:dir/>
          <dgm:resizeHandles val="exact"/>
        </dgm:presLayoutVars>
      </dgm:prSet>
      <dgm:spPr/>
    </dgm:pt>
    <dgm:pt modelId="{27A49C39-CC97-4FFB-A06E-E8FAD05A60B9}" type="pres">
      <dgm:prSet presAssocID="{0DA4033E-7657-44D7-A8F2-6BCA015DFD24}" presName="node" presStyleLbl="node1" presStyleIdx="0" presStyleCnt="12">
        <dgm:presLayoutVars>
          <dgm:bulletEnabled val="1"/>
        </dgm:presLayoutVars>
      </dgm:prSet>
      <dgm:spPr/>
    </dgm:pt>
    <dgm:pt modelId="{870807EC-2333-4298-9D2A-F12D03C44BC6}" type="pres">
      <dgm:prSet presAssocID="{1FA3B37F-2581-4E6E-8C72-5BAEC19CEF11}" presName="sibTrans" presStyleCnt="0"/>
      <dgm:spPr/>
    </dgm:pt>
    <dgm:pt modelId="{44F084CB-54B5-46D0-A837-19007580358E}" type="pres">
      <dgm:prSet presAssocID="{A408991C-74E0-4A09-B5DD-A9A562798E73}" presName="node" presStyleLbl="node1" presStyleIdx="1" presStyleCnt="12">
        <dgm:presLayoutVars>
          <dgm:bulletEnabled val="1"/>
        </dgm:presLayoutVars>
      </dgm:prSet>
      <dgm:spPr/>
    </dgm:pt>
    <dgm:pt modelId="{4EE1E6A5-0B0E-418C-9F01-909A8BE41ACE}" type="pres">
      <dgm:prSet presAssocID="{E87338A8-3E6F-45F0-BB2D-AB42A6715810}" presName="sibTrans" presStyleCnt="0"/>
      <dgm:spPr/>
    </dgm:pt>
    <dgm:pt modelId="{A6505979-DCC4-4D14-9104-39DBC65E50E4}" type="pres">
      <dgm:prSet presAssocID="{32ECAE8A-21D5-4D21-865F-FF477F845725}" presName="node" presStyleLbl="node1" presStyleIdx="2" presStyleCnt="12">
        <dgm:presLayoutVars>
          <dgm:bulletEnabled val="1"/>
        </dgm:presLayoutVars>
      </dgm:prSet>
      <dgm:spPr/>
    </dgm:pt>
    <dgm:pt modelId="{3F16C3BE-E68E-420D-BD61-021F5C8A3B36}" type="pres">
      <dgm:prSet presAssocID="{AA28AEF0-BE94-4F98-99B6-7FD36756765C}" presName="sibTrans" presStyleCnt="0"/>
      <dgm:spPr/>
    </dgm:pt>
    <dgm:pt modelId="{31296E69-A2B0-447E-863F-9AB72105F0BF}" type="pres">
      <dgm:prSet presAssocID="{2C796ACE-7514-4053-860F-5E7E195C3FFA}" presName="node" presStyleLbl="node1" presStyleIdx="3" presStyleCnt="12">
        <dgm:presLayoutVars>
          <dgm:bulletEnabled val="1"/>
        </dgm:presLayoutVars>
      </dgm:prSet>
      <dgm:spPr/>
    </dgm:pt>
    <dgm:pt modelId="{04DA66BA-494F-48E6-B3AE-5D4F28F6B99F}" type="pres">
      <dgm:prSet presAssocID="{DB259052-82D8-4DAA-B762-51C762FA7865}" presName="sibTrans" presStyleCnt="0"/>
      <dgm:spPr/>
    </dgm:pt>
    <dgm:pt modelId="{7B89452B-30C9-40B4-94EC-A164647DAE56}" type="pres">
      <dgm:prSet presAssocID="{688C1A0D-BBC1-444F-88F7-A3A64265F076}" presName="node" presStyleLbl="node1" presStyleIdx="4" presStyleCnt="12">
        <dgm:presLayoutVars>
          <dgm:bulletEnabled val="1"/>
        </dgm:presLayoutVars>
      </dgm:prSet>
      <dgm:spPr/>
    </dgm:pt>
    <dgm:pt modelId="{CD58B95C-DA20-4FC6-9008-2FD6A9A3F965}" type="pres">
      <dgm:prSet presAssocID="{CE34854C-5A25-4841-A4E4-7CEBE3B2F1EB}" presName="sibTrans" presStyleCnt="0"/>
      <dgm:spPr/>
    </dgm:pt>
    <dgm:pt modelId="{004E8DDA-DF9F-4A04-BD98-5D01FF269CC4}" type="pres">
      <dgm:prSet presAssocID="{6D155FAC-E08E-4374-9D91-27E279576620}" presName="node" presStyleLbl="node1" presStyleIdx="5" presStyleCnt="12">
        <dgm:presLayoutVars>
          <dgm:bulletEnabled val="1"/>
        </dgm:presLayoutVars>
      </dgm:prSet>
      <dgm:spPr/>
    </dgm:pt>
    <dgm:pt modelId="{E54405C9-AA32-46C4-AFB3-BA34A94FE339}" type="pres">
      <dgm:prSet presAssocID="{596FFBC8-C979-4EEF-A643-AA391E1180C1}" presName="sibTrans" presStyleCnt="0"/>
      <dgm:spPr/>
    </dgm:pt>
    <dgm:pt modelId="{FF4B88F3-1D68-4AC1-94F4-CCC762679C4F}" type="pres">
      <dgm:prSet presAssocID="{517678DD-814F-4061-B36C-2BB79FA07B1B}" presName="node" presStyleLbl="node1" presStyleIdx="6" presStyleCnt="12">
        <dgm:presLayoutVars>
          <dgm:bulletEnabled val="1"/>
        </dgm:presLayoutVars>
      </dgm:prSet>
      <dgm:spPr/>
    </dgm:pt>
    <dgm:pt modelId="{5FD7B312-DDDC-47C3-A9EC-30D093CBF45D}" type="pres">
      <dgm:prSet presAssocID="{A1447368-ABC9-4D47-969E-046A54111B1D}" presName="sibTrans" presStyleCnt="0"/>
      <dgm:spPr/>
    </dgm:pt>
    <dgm:pt modelId="{59C21D66-6124-44F0-A27D-FE10726897F6}" type="pres">
      <dgm:prSet presAssocID="{6B40FA50-046F-4421-93AB-FFAEC2A210C2}" presName="node" presStyleLbl="node1" presStyleIdx="7" presStyleCnt="12">
        <dgm:presLayoutVars>
          <dgm:bulletEnabled val="1"/>
        </dgm:presLayoutVars>
      </dgm:prSet>
      <dgm:spPr/>
    </dgm:pt>
    <dgm:pt modelId="{832ED436-5A08-459B-A883-B430BF6D91D3}" type="pres">
      <dgm:prSet presAssocID="{520B1634-5142-44DE-901D-A369E0167873}" presName="sibTrans" presStyleCnt="0"/>
      <dgm:spPr/>
    </dgm:pt>
    <dgm:pt modelId="{11049ED0-737B-4DEB-BF55-0DBEA689E527}" type="pres">
      <dgm:prSet presAssocID="{513252DC-8D31-4E9D-B735-233D2D2BFD49}" presName="node" presStyleLbl="node1" presStyleIdx="8" presStyleCnt="12">
        <dgm:presLayoutVars>
          <dgm:bulletEnabled val="1"/>
        </dgm:presLayoutVars>
      </dgm:prSet>
      <dgm:spPr/>
    </dgm:pt>
    <dgm:pt modelId="{724ED71B-F793-4906-8CE8-AAEB371C0863}" type="pres">
      <dgm:prSet presAssocID="{B8E08766-9F5B-46DB-8A09-3FB8225C0527}" presName="sibTrans" presStyleCnt="0"/>
      <dgm:spPr/>
    </dgm:pt>
    <dgm:pt modelId="{953BE418-419F-4639-B075-450BA54728FD}" type="pres">
      <dgm:prSet presAssocID="{C58E6556-74CA-465F-9A0C-B5C8181FC07A}" presName="node" presStyleLbl="node1" presStyleIdx="9" presStyleCnt="12">
        <dgm:presLayoutVars>
          <dgm:bulletEnabled val="1"/>
        </dgm:presLayoutVars>
      </dgm:prSet>
      <dgm:spPr/>
    </dgm:pt>
    <dgm:pt modelId="{B6441D8C-17A6-4017-AC08-13623917D94B}" type="pres">
      <dgm:prSet presAssocID="{6DD88782-E623-4535-9D29-2FA26BDDE3B6}" presName="sibTrans" presStyleCnt="0"/>
      <dgm:spPr/>
    </dgm:pt>
    <dgm:pt modelId="{F97363FB-7D50-4E96-AE98-8896C9CC403C}" type="pres">
      <dgm:prSet presAssocID="{6BBB0E80-86F3-4D50-B164-1C3FF18E98DD}" presName="node" presStyleLbl="node1" presStyleIdx="10" presStyleCnt="12">
        <dgm:presLayoutVars>
          <dgm:bulletEnabled val="1"/>
        </dgm:presLayoutVars>
      </dgm:prSet>
      <dgm:spPr/>
    </dgm:pt>
    <dgm:pt modelId="{BB1FCCA5-AACA-4EBE-AF23-CA05C175BC53}" type="pres">
      <dgm:prSet presAssocID="{2EA2CF54-449D-4DA3-9EA6-D7781B89FB98}" presName="sibTrans" presStyleCnt="0"/>
      <dgm:spPr/>
    </dgm:pt>
    <dgm:pt modelId="{B50608F4-CB76-40FB-87FF-70B6CF78B8AC}" type="pres">
      <dgm:prSet presAssocID="{99B0250D-E3F8-41C2-8349-1E792FA4607C}" presName="node" presStyleLbl="node1" presStyleIdx="11" presStyleCnt="12">
        <dgm:presLayoutVars>
          <dgm:bulletEnabled val="1"/>
        </dgm:presLayoutVars>
      </dgm:prSet>
      <dgm:spPr/>
    </dgm:pt>
  </dgm:ptLst>
  <dgm:cxnLst>
    <dgm:cxn modelId="{3F2A1C26-52BE-4474-93F5-7DF487C70A42}" srcId="{5B358679-9B9E-4DEE-B5E8-4E41C99F1B9E}" destId="{A408991C-74E0-4A09-B5DD-A9A562798E73}" srcOrd="1" destOrd="0" parTransId="{A48768B1-DFCC-4605-A542-B277A7CC58AC}" sibTransId="{E87338A8-3E6F-45F0-BB2D-AB42A6715810}"/>
    <dgm:cxn modelId="{AA46402D-1EBC-48B8-B083-D906E40B047C}" srcId="{5B358679-9B9E-4DEE-B5E8-4E41C99F1B9E}" destId="{2C796ACE-7514-4053-860F-5E7E195C3FFA}" srcOrd="3" destOrd="0" parTransId="{B2F4121D-3917-46E5-9D29-684CC23A7F21}" sibTransId="{DB259052-82D8-4DAA-B762-51C762FA7865}"/>
    <dgm:cxn modelId="{B2AD0330-84E5-479A-A7AD-FCBBF16760E2}" srcId="{5B358679-9B9E-4DEE-B5E8-4E41C99F1B9E}" destId="{517678DD-814F-4061-B36C-2BB79FA07B1B}" srcOrd="6" destOrd="0" parTransId="{E425157D-861F-4EAC-991B-C0F73E2F6D2C}" sibTransId="{A1447368-ABC9-4D47-969E-046A54111B1D}"/>
    <dgm:cxn modelId="{D5269B40-6C12-4EAC-B05F-7FA775B483D4}" type="presOf" srcId="{32ECAE8A-21D5-4D21-865F-FF477F845725}" destId="{A6505979-DCC4-4D14-9104-39DBC65E50E4}" srcOrd="0" destOrd="0" presId="urn:microsoft.com/office/officeart/2005/8/layout/default"/>
    <dgm:cxn modelId="{366C1C5C-908C-406B-8E95-D986245ED30E}" type="presOf" srcId="{C58E6556-74CA-465F-9A0C-B5C8181FC07A}" destId="{953BE418-419F-4639-B075-450BA54728FD}" srcOrd="0" destOrd="0" presId="urn:microsoft.com/office/officeart/2005/8/layout/default"/>
    <dgm:cxn modelId="{B73E465F-E98B-493C-B64C-B06F3A878EB9}" srcId="{5B358679-9B9E-4DEE-B5E8-4E41C99F1B9E}" destId="{513252DC-8D31-4E9D-B735-233D2D2BFD49}" srcOrd="8" destOrd="0" parTransId="{3ECC6C48-6C7A-46F2-8714-ACC3DFE027F9}" sibTransId="{B8E08766-9F5B-46DB-8A09-3FB8225C0527}"/>
    <dgm:cxn modelId="{624EB145-87A2-432F-92F3-5185FBDE4D05}" srcId="{5B358679-9B9E-4DEE-B5E8-4E41C99F1B9E}" destId="{99B0250D-E3F8-41C2-8349-1E792FA4607C}" srcOrd="11" destOrd="0" parTransId="{D641361C-097B-44E3-9ED0-85027D885FFC}" sibTransId="{4881F08A-8E6E-43C0-8F58-43DED70E16E5}"/>
    <dgm:cxn modelId="{56AE216D-F00B-43C0-B48B-BE43EB4B415D}" srcId="{5B358679-9B9E-4DEE-B5E8-4E41C99F1B9E}" destId="{6B40FA50-046F-4421-93AB-FFAEC2A210C2}" srcOrd="7" destOrd="0" parTransId="{CEAADFE5-0C3C-48D4-B523-C349F1A9AEAC}" sibTransId="{520B1634-5142-44DE-901D-A369E0167873}"/>
    <dgm:cxn modelId="{D35D236E-349E-464E-9643-B4FB15399FC3}" srcId="{5B358679-9B9E-4DEE-B5E8-4E41C99F1B9E}" destId="{6BBB0E80-86F3-4D50-B164-1C3FF18E98DD}" srcOrd="10" destOrd="0" parTransId="{CC0645AF-AC63-4C69-8201-09CDF0042BFA}" sibTransId="{2EA2CF54-449D-4DA3-9EA6-D7781B89FB98}"/>
    <dgm:cxn modelId="{8674314E-F553-4642-8A27-B6C54E7871DA}" type="presOf" srcId="{0DA4033E-7657-44D7-A8F2-6BCA015DFD24}" destId="{27A49C39-CC97-4FFB-A06E-E8FAD05A60B9}" srcOrd="0" destOrd="0" presId="urn:microsoft.com/office/officeart/2005/8/layout/default"/>
    <dgm:cxn modelId="{51B03950-1D3C-4AD8-ACB8-A2845C0EF740}" type="presOf" srcId="{99B0250D-E3F8-41C2-8349-1E792FA4607C}" destId="{B50608F4-CB76-40FB-87FF-70B6CF78B8AC}" srcOrd="0" destOrd="0" presId="urn:microsoft.com/office/officeart/2005/8/layout/default"/>
    <dgm:cxn modelId="{3AC44857-E5BB-4F0F-98E2-7460BC64849F}" type="presOf" srcId="{2C796ACE-7514-4053-860F-5E7E195C3FFA}" destId="{31296E69-A2B0-447E-863F-9AB72105F0BF}" srcOrd="0" destOrd="0" presId="urn:microsoft.com/office/officeart/2005/8/layout/default"/>
    <dgm:cxn modelId="{E0FFA27A-478C-4A57-92E0-DFB155017053}" srcId="{5B358679-9B9E-4DEE-B5E8-4E41C99F1B9E}" destId="{0DA4033E-7657-44D7-A8F2-6BCA015DFD24}" srcOrd="0" destOrd="0" parTransId="{B03BD51E-7928-486A-A09C-9466A629E6CB}" sibTransId="{1FA3B37F-2581-4E6E-8C72-5BAEC19CEF11}"/>
    <dgm:cxn modelId="{7F6FD595-F1F2-4EDB-B936-C9A252F843D3}" type="presOf" srcId="{A408991C-74E0-4A09-B5DD-A9A562798E73}" destId="{44F084CB-54B5-46D0-A837-19007580358E}" srcOrd="0" destOrd="0" presId="urn:microsoft.com/office/officeart/2005/8/layout/default"/>
    <dgm:cxn modelId="{DE933DA1-9098-4B9A-AB13-A5111C004C4E}" type="presOf" srcId="{513252DC-8D31-4E9D-B735-233D2D2BFD49}" destId="{11049ED0-737B-4DEB-BF55-0DBEA689E527}" srcOrd="0" destOrd="0" presId="urn:microsoft.com/office/officeart/2005/8/layout/default"/>
    <dgm:cxn modelId="{7D1807AA-8512-4A9C-8C62-358D665EEA42}" srcId="{5B358679-9B9E-4DEE-B5E8-4E41C99F1B9E}" destId="{6D155FAC-E08E-4374-9D91-27E279576620}" srcOrd="5" destOrd="0" parTransId="{17C2FAE4-02DC-44C6-9F50-A857E04AF0A5}" sibTransId="{596FFBC8-C979-4EEF-A643-AA391E1180C1}"/>
    <dgm:cxn modelId="{7FC16CB2-7112-4144-8114-6AB7D44290AC}" srcId="{5B358679-9B9E-4DEE-B5E8-4E41C99F1B9E}" destId="{32ECAE8A-21D5-4D21-865F-FF477F845725}" srcOrd="2" destOrd="0" parTransId="{CE69FFD7-0E52-4931-9C44-6BF8348A1DB6}" sibTransId="{AA28AEF0-BE94-4F98-99B6-7FD36756765C}"/>
    <dgm:cxn modelId="{35D71DB9-851A-4D35-811A-EDDEF7FC1551}" type="presOf" srcId="{6D155FAC-E08E-4374-9D91-27E279576620}" destId="{004E8DDA-DF9F-4A04-BD98-5D01FF269CC4}" srcOrd="0" destOrd="0" presId="urn:microsoft.com/office/officeart/2005/8/layout/default"/>
    <dgm:cxn modelId="{5FB20BC9-0B88-494B-8028-6A0BFBF0251A}" srcId="{5B358679-9B9E-4DEE-B5E8-4E41C99F1B9E}" destId="{C58E6556-74CA-465F-9A0C-B5C8181FC07A}" srcOrd="9" destOrd="0" parTransId="{A305C185-DD21-45DF-8D96-3A72CB8B76CD}" sibTransId="{6DD88782-E623-4535-9D29-2FA26BDDE3B6}"/>
    <dgm:cxn modelId="{2C6552CB-3291-41E5-AF3D-0F18C9EA4633}" type="presOf" srcId="{5B358679-9B9E-4DEE-B5E8-4E41C99F1B9E}" destId="{19896E80-E24B-4F9D-83FD-273BC79C7478}" srcOrd="0" destOrd="0" presId="urn:microsoft.com/office/officeart/2005/8/layout/default"/>
    <dgm:cxn modelId="{2A4DC9CC-31AA-487F-BD07-AFAC8265FCA2}" type="presOf" srcId="{517678DD-814F-4061-B36C-2BB79FA07B1B}" destId="{FF4B88F3-1D68-4AC1-94F4-CCC762679C4F}" srcOrd="0" destOrd="0" presId="urn:microsoft.com/office/officeart/2005/8/layout/default"/>
    <dgm:cxn modelId="{5AE459E1-7715-4CF7-A4A6-C1A77FAE5802}" type="presOf" srcId="{6BBB0E80-86F3-4D50-B164-1C3FF18E98DD}" destId="{F97363FB-7D50-4E96-AE98-8896C9CC403C}" srcOrd="0" destOrd="0" presId="urn:microsoft.com/office/officeart/2005/8/layout/default"/>
    <dgm:cxn modelId="{1C8FE7EA-797E-4771-892B-6B616A8425BB}" srcId="{5B358679-9B9E-4DEE-B5E8-4E41C99F1B9E}" destId="{688C1A0D-BBC1-444F-88F7-A3A64265F076}" srcOrd="4" destOrd="0" parTransId="{6A067F6C-53EC-47AD-8B6A-74195778DFC0}" sibTransId="{CE34854C-5A25-4841-A4E4-7CEBE3B2F1EB}"/>
    <dgm:cxn modelId="{AC1591EC-2D4C-4514-87C9-9E92195D81AC}" type="presOf" srcId="{6B40FA50-046F-4421-93AB-FFAEC2A210C2}" destId="{59C21D66-6124-44F0-A27D-FE10726897F6}" srcOrd="0" destOrd="0" presId="urn:microsoft.com/office/officeart/2005/8/layout/default"/>
    <dgm:cxn modelId="{E0AB10FF-FEC9-49AE-B7C2-7D4EEF5D03EB}" type="presOf" srcId="{688C1A0D-BBC1-444F-88F7-A3A64265F076}" destId="{7B89452B-30C9-40B4-94EC-A164647DAE56}" srcOrd="0" destOrd="0" presId="urn:microsoft.com/office/officeart/2005/8/layout/default"/>
    <dgm:cxn modelId="{0F7F93D7-C102-42CE-A114-4E5439A04E7A}" type="presParOf" srcId="{19896E80-E24B-4F9D-83FD-273BC79C7478}" destId="{27A49C39-CC97-4FFB-A06E-E8FAD05A60B9}" srcOrd="0" destOrd="0" presId="urn:microsoft.com/office/officeart/2005/8/layout/default"/>
    <dgm:cxn modelId="{8F9FF28B-94F1-40F5-8A55-A72B9FEDB134}" type="presParOf" srcId="{19896E80-E24B-4F9D-83FD-273BC79C7478}" destId="{870807EC-2333-4298-9D2A-F12D03C44BC6}" srcOrd="1" destOrd="0" presId="urn:microsoft.com/office/officeart/2005/8/layout/default"/>
    <dgm:cxn modelId="{A696CA24-6B0B-4BFC-988D-FB7591C205E5}" type="presParOf" srcId="{19896E80-E24B-4F9D-83FD-273BC79C7478}" destId="{44F084CB-54B5-46D0-A837-19007580358E}" srcOrd="2" destOrd="0" presId="urn:microsoft.com/office/officeart/2005/8/layout/default"/>
    <dgm:cxn modelId="{A1D17597-D2B3-4A11-9E00-985A54DB8A36}" type="presParOf" srcId="{19896E80-E24B-4F9D-83FD-273BC79C7478}" destId="{4EE1E6A5-0B0E-418C-9F01-909A8BE41ACE}" srcOrd="3" destOrd="0" presId="urn:microsoft.com/office/officeart/2005/8/layout/default"/>
    <dgm:cxn modelId="{C0C9560A-7659-4947-BE02-73794EC43DA2}" type="presParOf" srcId="{19896E80-E24B-4F9D-83FD-273BC79C7478}" destId="{A6505979-DCC4-4D14-9104-39DBC65E50E4}" srcOrd="4" destOrd="0" presId="urn:microsoft.com/office/officeart/2005/8/layout/default"/>
    <dgm:cxn modelId="{31235F5C-DF5B-46C3-8C67-8F15B7DFDDC1}" type="presParOf" srcId="{19896E80-E24B-4F9D-83FD-273BC79C7478}" destId="{3F16C3BE-E68E-420D-BD61-021F5C8A3B36}" srcOrd="5" destOrd="0" presId="urn:microsoft.com/office/officeart/2005/8/layout/default"/>
    <dgm:cxn modelId="{8A312770-1EE6-4FA1-8B02-08D151FB4D4D}" type="presParOf" srcId="{19896E80-E24B-4F9D-83FD-273BC79C7478}" destId="{31296E69-A2B0-447E-863F-9AB72105F0BF}" srcOrd="6" destOrd="0" presId="urn:microsoft.com/office/officeart/2005/8/layout/default"/>
    <dgm:cxn modelId="{F9187D38-160F-420A-8035-53816232A014}" type="presParOf" srcId="{19896E80-E24B-4F9D-83FD-273BC79C7478}" destId="{04DA66BA-494F-48E6-B3AE-5D4F28F6B99F}" srcOrd="7" destOrd="0" presId="urn:microsoft.com/office/officeart/2005/8/layout/default"/>
    <dgm:cxn modelId="{8022214F-CE68-4BDF-9B0D-EA241670E8D3}" type="presParOf" srcId="{19896E80-E24B-4F9D-83FD-273BC79C7478}" destId="{7B89452B-30C9-40B4-94EC-A164647DAE56}" srcOrd="8" destOrd="0" presId="urn:microsoft.com/office/officeart/2005/8/layout/default"/>
    <dgm:cxn modelId="{F64D48B0-C589-468E-817D-3714E987547D}" type="presParOf" srcId="{19896E80-E24B-4F9D-83FD-273BC79C7478}" destId="{CD58B95C-DA20-4FC6-9008-2FD6A9A3F965}" srcOrd="9" destOrd="0" presId="urn:microsoft.com/office/officeart/2005/8/layout/default"/>
    <dgm:cxn modelId="{749B90BB-F282-423D-9DC7-2E53C7A28BC3}" type="presParOf" srcId="{19896E80-E24B-4F9D-83FD-273BC79C7478}" destId="{004E8DDA-DF9F-4A04-BD98-5D01FF269CC4}" srcOrd="10" destOrd="0" presId="urn:microsoft.com/office/officeart/2005/8/layout/default"/>
    <dgm:cxn modelId="{FB88F2C3-1579-4207-B37B-87B398B205D2}" type="presParOf" srcId="{19896E80-E24B-4F9D-83FD-273BC79C7478}" destId="{E54405C9-AA32-46C4-AFB3-BA34A94FE339}" srcOrd="11" destOrd="0" presId="urn:microsoft.com/office/officeart/2005/8/layout/default"/>
    <dgm:cxn modelId="{3F09E469-F242-44F8-94D2-4631033CEB07}" type="presParOf" srcId="{19896E80-E24B-4F9D-83FD-273BC79C7478}" destId="{FF4B88F3-1D68-4AC1-94F4-CCC762679C4F}" srcOrd="12" destOrd="0" presId="urn:microsoft.com/office/officeart/2005/8/layout/default"/>
    <dgm:cxn modelId="{A82BB1B3-3532-486A-9161-ABA13EB9A1BD}" type="presParOf" srcId="{19896E80-E24B-4F9D-83FD-273BC79C7478}" destId="{5FD7B312-DDDC-47C3-A9EC-30D093CBF45D}" srcOrd="13" destOrd="0" presId="urn:microsoft.com/office/officeart/2005/8/layout/default"/>
    <dgm:cxn modelId="{2BF10F2C-7E2C-419D-B60E-F11F6C643BEE}" type="presParOf" srcId="{19896E80-E24B-4F9D-83FD-273BC79C7478}" destId="{59C21D66-6124-44F0-A27D-FE10726897F6}" srcOrd="14" destOrd="0" presId="urn:microsoft.com/office/officeart/2005/8/layout/default"/>
    <dgm:cxn modelId="{68A028A6-A07A-43E0-9064-889DFA18F23F}" type="presParOf" srcId="{19896E80-E24B-4F9D-83FD-273BC79C7478}" destId="{832ED436-5A08-459B-A883-B430BF6D91D3}" srcOrd="15" destOrd="0" presId="urn:microsoft.com/office/officeart/2005/8/layout/default"/>
    <dgm:cxn modelId="{7170CDF1-B581-4B10-85A0-33CBF4CF9980}" type="presParOf" srcId="{19896E80-E24B-4F9D-83FD-273BC79C7478}" destId="{11049ED0-737B-4DEB-BF55-0DBEA689E527}" srcOrd="16" destOrd="0" presId="urn:microsoft.com/office/officeart/2005/8/layout/default"/>
    <dgm:cxn modelId="{9F822796-6344-43A9-895E-2FB36BC368D0}" type="presParOf" srcId="{19896E80-E24B-4F9D-83FD-273BC79C7478}" destId="{724ED71B-F793-4906-8CE8-AAEB371C0863}" srcOrd="17" destOrd="0" presId="urn:microsoft.com/office/officeart/2005/8/layout/default"/>
    <dgm:cxn modelId="{072B55F3-3326-4BC9-BDF5-139ADC663764}" type="presParOf" srcId="{19896E80-E24B-4F9D-83FD-273BC79C7478}" destId="{953BE418-419F-4639-B075-450BA54728FD}" srcOrd="18" destOrd="0" presId="urn:microsoft.com/office/officeart/2005/8/layout/default"/>
    <dgm:cxn modelId="{ED37B784-FAF5-419B-A09A-D0A93CF5EEDF}" type="presParOf" srcId="{19896E80-E24B-4F9D-83FD-273BC79C7478}" destId="{B6441D8C-17A6-4017-AC08-13623917D94B}" srcOrd="19" destOrd="0" presId="urn:microsoft.com/office/officeart/2005/8/layout/default"/>
    <dgm:cxn modelId="{108B7BC4-0C5B-4997-8BDD-B09C73F907F2}" type="presParOf" srcId="{19896E80-E24B-4F9D-83FD-273BC79C7478}" destId="{F97363FB-7D50-4E96-AE98-8896C9CC403C}" srcOrd="20" destOrd="0" presId="urn:microsoft.com/office/officeart/2005/8/layout/default"/>
    <dgm:cxn modelId="{EB7ACA50-067C-4404-A8B8-DB917DCFB883}" type="presParOf" srcId="{19896E80-E24B-4F9D-83FD-273BC79C7478}" destId="{BB1FCCA5-AACA-4EBE-AF23-CA05C175BC53}" srcOrd="21" destOrd="0" presId="urn:microsoft.com/office/officeart/2005/8/layout/default"/>
    <dgm:cxn modelId="{BB052CE8-923D-4F85-85C7-CA17F1C84108}" type="presParOf" srcId="{19896E80-E24B-4F9D-83FD-273BC79C7478}" destId="{B50608F4-CB76-40FB-87FF-70B6CF78B8AC}"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B1473-7173-4C52-8355-01C98907096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D56DFD-964F-48BE-8241-EEA7BC72F5E9}">
      <dgm:prSet/>
      <dgm:spPr/>
      <dgm:t>
        <a:bodyPr/>
        <a:lstStyle/>
        <a:p>
          <a:r>
            <a:rPr lang="en-US"/>
            <a:t>Continue to build out the application and make it more automated</a:t>
          </a:r>
        </a:p>
      </dgm:t>
    </dgm:pt>
    <dgm:pt modelId="{8D71957C-7B6C-4DB1-B37C-E6DF02942098}" type="parTrans" cxnId="{DAEA02C7-370F-41B9-8714-4BE823C36900}">
      <dgm:prSet/>
      <dgm:spPr/>
      <dgm:t>
        <a:bodyPr/>
        <a:lstStyle/>
        <a:p>
          <a:endParaRPr lang="en-US"/>
        </a:p>
      </dgm:t>
    </dgm:pt>
    <dgm:pt modelId="{4F99A215-723D-49E6-A5E1-0A63C83D5747}" type="sibTrans" cxnId="{DAEA02C7-370F-41B9-8714-4BE823C36900}">
      <dgm:prSet/>
      <dgm:spPr/>
      <dgm:t>
        <a:bodyPr/>
        <a:lstStyle/>
        <a:p>
          <a:endParaRPr lang="en-US"/>
        </a:p>
      </dgm:t>
    </dgm:pt>
    <dgm:pt modelId="{664DD647-25D2-42FC-BE65-3FA0FF908605}">
      <dgm:prSet/>
      <dgm:spPr/>
      <dgm:t>
        <a:bodyPr/>
        <a:lstStyle/>
        <a:p>
          <a:r>
            <a:rPr lang="en-US"/>
            <a:t>Take information from our github and store it rather than us having to manually input the data</a:t>
          </a:r>
        </a:p>
      </dgm:t>
    </dgm:pt>
    <dgm:pt modelId="{F531131D-B8E6-4904-B48C-E4A86ECC8317}" type="parTrans" cxnId="{0BDB599F-0D92-460B-B0AA-5B2AFA7B02EB}">
      <dgm:prSet/>
      <dgm:spPr/>
      <dgm:t>
        <a:bodyPr/>
        <a:lstStyle/>
        <a:p>
          <a:endParaRPr lang="en-US"/>
        </a:p>
      </dgm:t>
    </dgm:pt>
    <dgm:pt modelId="{1BAC78E4-EEFA-447A-8B38-BAD9CC2C8E02}" type="sibTrans" cxnId="{0BDB599F-0D92-460B-B0AA-5B2AFA7B02EB}">
      <dgm:prSet/>
      <dgm:spPr/>
      <dgm:t>
        <a:bodyPr/>
        <a:lstStyle/>
        <a:p>
          <a:endParaRPr lang="en-US"/>
        </a:p>
      </dgm:t>
    </dgm:pt>
    <dgm:pt modelId="{CB3FD8EC-90B1-449A-BD5F-50C72BABBAF9}" type="pres">
      <dgm:prSet presAssocID="{02FB1473-7173-4C52-8355-01C98907096B}" presName="root" presStyleCnt="0">
        <dgm:presLayoutVars>
          <dgm:dir/>
          <dgm:resizeHandles val="exact"/>
        </dgm:presLayoutVars>
      </dgm:prSet>
      <dgm:spPr/>
    </dgm:pt>
    <dgm:pt modelId="{0C2B2186-DCC0-42C3-905F-9E12535F9169}" type="pres">
      <dgm:prSet presAssocID="{9AD56DFD-964F-48BE-8241-EEA7BC72F5E9}" presName="compNode" presStyleCnt="0"/>
      <dgm:spPr/>
    </dgm:pt>
    <dgm:pt modelId="{6527B7EE-877A-437D-80AE-8AD23445AF9C}" type="pres">
      <dgm:prSet presAssocID="{9AD56DFD-964F-48BE-8241-EEA7BC72F5E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B36B4D2-2692-4CC3-B5DB-9C452210DCA4}" type="pres">
      <dgm:prSet presAssocID="{9AD56DFD-964F-48BE-8241-EEA7BC72F5E9}" presName="spaceRect" presStyleCnt="0"/>
      <dgm:spPr/>
    </dgm:pt>
    <dgm:pt modelId="{F09621A8-912A-4233-B240-EB681587C300}" type="pres">
      <dgm:prSet presAssocID="{9AD56DFD-964F-48BE-8241-EEA7BC72F5E9}" presName="textRect" presStyleLbl="revTx" presStyleIdx="0" presStyleCnt="2">
        <dgm:presLayoutVars>
          <dgm:chMax val="1"/>
          <dgm:chPref val="1"/>
        </dgm:presLayoutVars>
      </dgm:prSet>
      <dgm:spPr/>
    </dgm:pt>
    <dgm:pt modelId="{E2817D28-F48A-48B9-B97A-61EA9F022B1A}" type="pres">
      <dgm:prSet presAssocID="{4F99A215-723D-49E6-A5E1-0A63C83D5747}" presName="sibTrans" presStyleCnt="0"/>
      <dgm:spPr/>
    </dgm:pt>
    <dgm:pt modelId="{1C9D5F41-875E-4485-889C-2338F7109B4C}" type="pres">
      <dgm:prSet presAssocID="{664DD647-25D2-42FC-BE65-3FA0FF908605}" presName="compNode" presStyleCnt="0"/>
      <dgm:spPr/>
    </dgm:pt>
    <dgm:pt modelId="{59926956-9B7A-4D52-B8D2-AA0658792063}" type="pres">
      <dgm:prSet presAssocID="{664DD647-25D2-42FC-BE65-3FA0FF9086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49170DC-C479-48C1-991F-ADE491A52E45}" type="pres">
      <dgm:prSet presAssocID="{664DD647-25D2-42FC-BE65-3FA0FF908605}" presName="spaceRect" presStyleCnt="0"/>
      <dgm:spPr/>
    </dgm:pt>
    <dgm:pt modelId="{0C2ABD50-B044-43F4-A026-E955E53E2BD6}" type="pres">
      <dgm:prSet presAssocID="{664DD647-25D2-42FC-BE65-3FA0FF908605}" presName="textRect" presStyleLbl="revTx" presStyleIdx="1" presStyleCnt="2">
        <dgm:presLayoutVars>
          <dgm:chMax val="1"/>
          <dgm:chPref val="1"/>
        </dgm:presLayoutVars>
      </dgm:prSet>
      <dgm:spPr/>
    </dgm:pt>
  </dgm:ptLst>
  <dgm:cxnLst>
    <dgm:cxn modelId="{2BD4C318-B1F1-4F8D-BEC3-4B53F61A2743}" type="presOf" srcId="{664DD647-25D2-42FC-BE65-3FA0FF908605}" destId="{0C2ABD50-B044-43F4-A026-E955E53E2BD6}" srcOrd="0" destOrd="0" presId="urn:microsoft.com/office/officeart/2018/2/layout/IconLabelList"/>
    <dgm:cxn modelId="{B7467A5D-B11B-4CDE-80B4-012245B3633D}" type="presOf" srcId="{9AD56DFD-964F-48BE-8241-EEA7BC72F5E9}" destId="{F09621A8-912A-4233-B240-EB681587C300}" srcOrd="0" destOrd="0" presId="urn:microsoft.com/office/officeart/2018/2/layout/IconLabelList"/>
    <dgm:cxn modelId="{9C648C70-008D-48D6-8411-39D85CAA2DEF}" type="presOf" srcId="{02FB1473-7173-4C52-8355-01C98907096B}" destId="{CB3FD8EC-90B1-449A-BD5F-50C72BABBAF9}" srcOrd="0" destOrd="0" presId="urn:microsoft.com/office/officeart/2018/2/layout/IconLabelList"/>
    <dgm:cxn modelId="{0BDB599F-0D92-460B-B0AA-5B2AFA7B02EB}" srcId="{02FB1473-7173-4C52-8355-01C98907096B}" destId="{664DD647-25D2-42FC-BE65-3FA0FF908605}" srcOrd="1" destOrd="0" parTransId="{F531131D-B8E6-4904-B48C-E4A86ECC8317}" sibTransId="{1BAC78E4-EEFA-447A-8B38-BAD9CC2C8E02}"/>
    <dgm:cxn modelId="{DAEA02C7-370F-41B9-8714-4BE823C36900}" srcId="{02FB1473-7173-4C52-8355-01C98907096B}" destId="{9AD56DFD-964F-48BE-8241-EEA7BC72F5E9}" srcOrd="0" destOrd="0" parTransId="{8D71957C-7B6C-4DB1-B37C-E6DF02942098}" sibTransId="{4F99A215-723D-49E6-A5E1-0A63C83D5747}"/>
    <dgm:cxn modelId="{06FA0EE6-7E2D-4AF0-97FB-F81FE2C7CFAB}" type="presParOf" srcId="{CB3FD8EC-90B1-449A-BD5F-50C72BABBAF9}" destId="{0C2B2186-DCC0-42C3-905F-9E12535F9169}" srcOrd="0" destOrd="0" presId="urn:microsoft.com/office/officeart/2018/2/layout/IconLabelList"/>
    <dgm:cxn modelId="{6BE4A433-0719-414D-A853-4F9E8D7BC81C}" type="presParOf" srcId="{0C2B2186-DCC0-42C3-905F-9E12535F9169}" destId="{6527B7EE-877A-437D-80AE-8AD23445AF9C}" srcOrd="0" destOrd="0" presId="urn:microsoft.com/office/officeart/2018/2/layout/IconLabelList"/>
    <dgm:cxn modelId="{E2AE4F76-FB06-486F-813A-9621C584842A}" type="presParOf" srcId="{0C2B2186-DCC0-42C3-905F-9E12535F9169}" destId="{7B36B4D2-2692-4CC3-B5DB-9C452210DCA4}" srcOrd="1" destOrd="0" presId="urn:microsoft.com/office/officeart/2018/2/layout/IconLabelList"/>
    <dgm:cxn modelId="{1211BE9C-E586-485D-B6A7-B7FAA93ED4E0}" type="presParOf" srcId="{0C2B2186-DCC0-42C3-905F-9E12535F9169}" destId="{F09621A8-912A-4233-B240-EB681587C300}" srcOrd="2" destOrd="0" presId="urn:microsoft.com/office/officeart/2018/2/layout/IconLabelList"/>
    <dgm:cxn modelId="{7CD39781-E1AA-4E1C-A46C-652C1B18329E}" type="presParOf" srcId="{CB3FD8EC-90B1-449A-BD5F-50C72BABBAF9}" destId="{E2817D28-F48A-48B9-B97A-61EA9F022B1A}" srcOrd="1" destOrd="0" presId="urn:microsoft.com/office/officeart/2018/2/layout/IconLabelList"/>
    <dgm:cxn modelId="{C4AF665A-07AF-4B5E-A417-002433E81339}" type="presParOf" srcId="{CB3FD8EC-90B1-449A-BD5F-50C72BABBAF9}" destId="{1C9D5F41-875E-4485-889C-2338F7109B4C}" srcOrd="2" destOrd="0" presId="urn:microsoft.com/office/officeart/2018/2/layout/IconLabelList"/>
    <dgm:cxn modelId="{29E59513-1264-43AE-B087-E43DBC48B192}" type="presParOf" srcId="{1C9D5F41-875E-4485-889C-2338F7109B4C}" destId="{59926956-9B7A-4D52-B8D2-AA0658792063}" srcOrd="0" destOrd="0" presId="urn:microsoft.com/office/officeart/2018/2/layout/IconLabelList"/>
    <dgm:cxn modelId="{CF3905BB-EBB6-43A4-8980-C42DD8C59C05}" type="presParOf" srcId="{1C9D5F41-875E-4485-889C-2338F7109B4C}" destId="{049170DC-C479-48C1-991F-ADE491A52E45}" srcOrd="1" destOrd="0" presId="urn:microsoft.com/office/officeart/2018/2/layout/IconLabelList"/>
    <dgm:cxn modelId="{CE1D28EA-E8C0-400C-884C-1FF5B7CC4301}" type="presParOf" srcId="{1C9D5F41-875E-4485-889C-2338F7109B4C}" destId="{0C2ABD50-B044-43F4-A026-E955E53E2BD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49C39-CC97-4FFB-A06E-E8FAD05A60B9}">
      <dsp:nvSpPr>
        <dsp:cNvPr id="0" name=""/>
        <dsp:cNvSpPr/>
      </dsp:nvSpPr>
      <dsp:spPr>
        <a:xfrm>
          <a:off x="2432" y="193996"/>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The membership consists of all club members and keeps track of their names, year, major, email, Discord, and GitHub username. Their email, Discord, and GitHub are all unique values.</a:t>
          </a:r>
        </a:p>
      </dsp:txBody>
      <dsp:txXfrm>
        <a:off x="2432" y="193996"/>
        <a:ext cx="1929403" cy="1157642"/>
      </dsp:txXfrm>
    </dsp:sp>
    <dsp:sp modelId="{44F084CB-54B5-46D0-A837-19007580358E}">
      <dsp:nvSpPr>
        <dsp:cNvPr id="0" name=""/>
        <dsp:cNvSpPr/>
      </dsp:nvSpPr>
      <dsp:spPr>
        <a:xfrm>
          <a:off x="2124776" y="193996"/>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 The club is managed by the Exec board. The club can only have one exec board. It is described by the members who are on the Exec board. These members have a term number and a Position</a:t>
          </a:r>
        </a:p>
      </dsp:txBody>
      <dsp:txXfrm>
        <a:off x="2124776" y="193996"/>
        <a:ext cx="1929403" cy="1157642"/>
      </dsp:txXfrm>
    </dsp:sp>
    <dsp:sp modelId="{A6505979-DCC4-4D14-9104-39DBC65E50E4}">
      <dsp:nvSpPr>
        <dsp:cNvPr id="0" name=""/>
        <dsp:cNvSpPr/>
      </dsp:nvSpPr>
      <dsp:spPr>
        <a:xfrm>
          <a:off x="4247120" y="193996"/>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 The exec board is led by a president. There can only be one president. The president has a term number and any special privileges they have acquired.</a:t>
          </a:r>
        </a:p>
      </dsp:txBody>
      <dsp:txXfrm>
        <a:off x="4247120" y="193996"/>
        <a:ext cx="1929403" cy="1157642"/>
      </dsp:txXfrm>
    </dsp:sp>
    <dsp:sp modelId="{31296E69-A2B0-447E-863F-9AB72105F0BF}">
      <dsp:nvSpPr>
        <dsp:cNvPr id="0" name=""/>
        <dsp:cNvSpPr/>
      </dsp:nvSpPr>
      <dsp:spPr>
        <a:xfrm>
          <a:off x="6369464" y="193996"/>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 The database keeps track of all projects, their name, their GitHub repo address, their languages, and whether or not the project is complete, has been started, and timeline. Each project name and github address is unique.</a:t>
          </a:r>
        </a:p>
      </dsp:txBody>
      <dsp:txXfrm>
        <a:off x="6369464" y="193996"/>
        <a:ext cx="1929403" cy="1157642"/>
      </dsp:txXfrm>
    </dsp:sp>
    <dsp:sp modelId="{7B89452B-30C9-40B4-94EC-A164647DAE56}">
      <dsp:nvSpPr>
        <dsp:cNvPr id="0" name=""/>
        <dsp:cNvSpPr/>
      </dsp:nvSpPr>
      <dsp:spPr>
        <a:xfrm>
          <a:off x="2432" y="1544578"/>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 The Issues table contains an issue number, issue tag, comment, sprint, difficulty, is_complete, and is started. The issue number is unique.</a:t>
          </a:r>
        </a:p>
      </dsp:txBody>
      <dsp:txXfrm>
        <a:off x="2432" y="1544578"/>
        <a:ext cx="1929403" cy="1157642"/>
      </dsp:txXfrm>
    </dsp:sp>
    <dsp:sp modelId="{004E8DDA-DF9F-4A04-BD98-5D01FF269CC4}">
      <dsp:nvSpPr>
        <dsp:cNvPr id="0" name=""/>
        <dsp:cNvSpPr/>
      </dsp:nvSpPr>
      <dsp:spPr>
        <a:xfrm>
          <a:off x="2124776" y="1544578"/>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 The president must manage many exec board members. Exec board members must be managed by a president.</a:t>
          </a:r>
        </a:p>
      </dsp:txBody>
      <dsp:txXfrm>
        <a:off x="2124776" y="1544578"/>
        <a:ext cx="1929403" cy="1157642"/>
      </dsp:txXfrm>
    </dsp:sp>
    <dsp:sp modelId="{FF4B88F3-1D68-4AC1-94F4-CCC762679C4F}">
      <dsp:nvSpPr>
        <dsp:cNvPr id="0" name=""/>
        <dsp:cNvSpPr/>
      </dsp:nvSpPr>
      <dsp:spPr>
        <a:xfrm>
          <a:off x="4247120" y="1544578"/>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 The president must manage many general body members. General body members must be managed by a president.</a:t>
          </a:r>
        </a:p>
      </dsp:txBody>
      <dsp:txXfrm>
        <a:off x="4247120" y="1544578"/>
        <a:ext cx="1929403" cy="1157642"/>
      </dsp:txXfrm>
    </dsp:sp>
    <dsp:sp modelId="{59C21D66-6124-44F0-A27D-FE10726897F6}">
      <dsp:nvSpPr>
        <dsp:cNvPr id="0" name=""/>
        <dsp:cNvSpPr/>
      </dsp:nvSpPr>
      <dsp:spPr>
        <a:xfrm>
          <a:off x="6369464" y="1544578"/>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h. Many exec board members must manage many general body members. General body members must be managed by many exec board members.</a:t>
          </a:r>
        </a:p>
      </dsp:txBody>
      <dsp:txXfrm>
        <a:off x="6369464" y="1544578"/>
        <a:ext cx="1929403" cy="1157642"/>
      </dsp:txXfrm>
    </dsp:sp>
    <dsp:sp modelId="{11049ED0-737B-4DEB-BF55-0DBEA689E527}">
      <dsp:nvSpPr>
        <dsp:cNvPr id="0" name=""/>
        <dsp:cNvSpPr/>
      </dsp:nvSpPr>
      <dsp:spPr>
        <a:xfrm>
          <a:off x="2432" y="2895161"/>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Each project must be planned by many exec board members, many exec board members may plan one project.</a:t>
          </a:r>
        </a:p>
      </dsp:txBody>
      <dsp:txXfrm>
        <a:off x="2432" y="2895161"/>
        <a:ext cx="1929403" cy="1157642"/>
      </dsp:txXfrm>
    </dsp:sp>
    <dsp:sp modelId="{953BE418-419F-4639-B075-450BA54728FD}">
      <dsp:nvSpPr>
        <dsp:cNvPr id="0" name=""/>
        <dsp:cNvSpPr/>
      </dsp:nvSpPr>
      <dsp:spPr>
        <a:xfrm>
          <a:off x="2124776" y="2895161"/>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j. Members may work on one project. A project may have many members working on it.</a:t>
          </a:r>
        </a:p>
      </dsp:txBody>
      <dsp:txXfrm>
        <a:off x="2124776" y="2895161"/>
        <a:ext cx="1929403" cy="1157642"/>
      </dsp:txXfrm>
    </dsp:sp>
    <dsp:sp modelId="{F97363FB-7D50-4E96-AE98-8896C9CC403C}">
      <dsp:nvSpPr>
        <dsp:cNvPr id="0" name=""/>
        <dsp:cNvSpPr/>
      </dsp:nvSpPr>
      <dsp:spPr>
        <a:xfrm>
          <a:off x="4247120" y="2895161"/>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k. A member may claim many issues. An issue may be claimed by one member</a:t>
          </a:r>
        </a:p>
      </dsp:txBody>
      <dsp:txXfrm>
        <a:off x="4247120" y="2895161"/>
        <a:ext cx="1929403" cy="1157642"/>
      </dsp:txXfrm>
    </dsp:sp>
    <dsp:sp modelId="{B50608F4-CB76-40FB-87FF-70B6CF78B8AC}">
      <dsp:nvSpPr>
        <dsp:cNvPr id="0" name=""/>
        <dsp:cNvSpPr/>
      </dsp:nvSpPr>
      <dsp:spPr>
        <a:xfrm>
          <a:off x="6369464" y="2895161"/>
          <a:ext cx="1929403" cy="1157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 A project may contain many issues. An issue must be contained within a project.</a:t>
          </a:r>
        </a:p>
      </dsp:txBody>
      <dsp:txXfrm>
        <a:off x="6369464" y="2895161"/>
        <a:ext cx="1929403" cy="1157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7B7EE-877A-437D-80AE-8AD23445AF9C}">
      <dsp:nvSpPr>
        <dsp:cNvPr id="0" name=""/>
        <dsp:cNvSpPr/>
      </dsp:nvSpPr>
      <dsp:spPr>
        <a:xfrm>
          <a:off x="652406" y="910274"/>
          <a:ext cx="987187" cy="98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9621A8-912A-4233-B240-EB681587C300}">
      <dsp:nvSpPr>
        <dsp:cNvPr id="0" name=""/>
        <dsp:cNvSpPr/>
      </dsp:nvSpPr>
      <dsp:spPr>
        <a:xfrm>
          <a:off x="49124" y="2198775"/>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Continue to build out the application and make it more automated</a:t>
          </a:r>
        </a:p>
      </dsp:txBody>
      <dsp:txXfrm>
        <a:off x="49124" y="2198775"/>
        <a:ext cx="2193750" cy="720000"/>
      </dsp:txXfrm>
    </dsp:sp>
    <dsp:sp modelId="{59926956-9B7A-4D52-B8D2-AA0658792063}">
      <dsp:nvSpPr>
        <dsp:cNvPr id="0" name=""/>
        <dsp:cNvSpPr/>
      </dsp:nvSpPr>
      <dsp:spPr>
        <a:xfrm>
          <a:off x="3230062" y="910274"/>
          <a:ext cx="987187" cy="98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2ABD50-B044-43F4-A026-E955E53E2BD6}">
      <dsp:nvSpPr>
        <dsp:cNvPr id="0" name=""/>
        <dsp:cNvSpPr/>
      </dsp:nvSpPr>
      <dsp:spPr>
        <a:xfrm>
          <a:off x="2626781" y="2198775"/>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Take information from our github and store it rather than us having to manually input the data</a:t>
          </a:r>
        </a:p>
      </dsp:txBody>
      <dsp:txXfrm>
        <a:off x="2626781" y="2198775"/>
        <a:ext cx="21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d05171f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d05171f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d05171f3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d05171f3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d05171f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d05171f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d05171f3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d05171f3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05171f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05171f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d05171f3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d05171f3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d05171f3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d05171f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05171f3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05171f3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05171f3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05171f3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dbbb98cf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dbbb98cf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5/2/2023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18711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7195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2213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72639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48856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36158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63649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55568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27907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865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90520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53687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82338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26560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91869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522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88817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0371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0298CD5-6C1E-4009-B41F-6DF62E31D3BE}" type="datetimeFigureOut">
              <a:rPr lang="en-US" smtClean="0"/>
              <a:pPr/>
              <a:t>5/2/2023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25277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53"/>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19326" y="-3572"/>
            <a:ext cx="3761187" cy="5147072"/>
            <a:chOff x="2928938" y="-4763"/>
            <a:chExt cx="5014912" cy="6862763"/>
          </a:xfrm>
        </p:grpSpPr>
        <p:sp>
          <p:nvSpPr>
            <p:cNvPr id="70"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5"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6"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7"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8"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9"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54" name="Google Shape;54;p13"/>
          <p:cNvSpPr txBox="1">
            <a:spLocks noGrp="1"/>
          </p:cNvSpPr>
          <p:nvPr>
            <p:ph type="ctrTitle"/>
          </p:nvPr>
        </p:nvSpPr>
        <p:spPr>
          <a:xfrm>
            <a:off x="4086224" y="1035051"/>
            <a:ext cx="4541042" cy="196214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a:t>VSDS Member Database</a:t>
            </a:r>
          </a:p>
        </p:txBody>
      </p:sp>
      <p:sp>
        <p:nvSpPr>
          <p:cNvPr id="55" name="Google Shape;55;p13"/>
          <p:cNvSpPr txBox="1">
            <a:spLocks noGrp="1"/>
          </p:cNvSpPr>
          <p:nvPr>
            <p:ph type="subTitle" idx="1"/>
          </p:nvPr>
        </p:nvSpPr>
        <p:spPr>
          <a:xfrm>
            <a:off x="4752190" y="2997200"/>
            <a:ext cx="3875076" cy="1041400"/>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a:t>Holden Cormier &amp; Preston Button</a:t>
            </a:r>
          </a:p>
        </p:txBody>
      </p:sp>
      <p:pic>
        <p:nvPicPr>
          <p:cNvPr id="57" name="Picture 56">
            <a:extLst>
              <a:ext uri="{FF2B5EF4-FFF2-40B4-BE49-F238E27FC236}">
                <a16:creationId xmlns:a16="http://schemas.microsoft.com/office/drawing/2014/main" id="{5816CF96-B39D-C5A8-DC27-7F0582B1452F}"/>
              </a:ext>
            </a:extLst>
          </p:cNvPr>
          <p:cNvPicPr>
            <a:picLocks noChangeAspect="1"/>
          </p:cNvPicPr>
          <p:nvPr/>
        </p:nvPicPr>
        <p:blipFill rotWithShape="1">
          <a:blip r:embed="rId4"/>
          <a:srcRect l="20269" r="35044"/>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21"/>
        <p:cNvGrpSpPr/>
        <p:nvPr/>
      </p:nvGrpSpPr>
      <p:grpSpPr>
        <a:xfrm>
          <a:off x="0" y="0"/>
          <a:ext cx="0" cy="0"/>
          <a:chOff x="0" y="0"/>
          <a:chExt cx="0" cy="0"/>
        </a:xfrm>
      </p:grpSpPr>
      <p:grpSp>
        <p:nvGrpSpPr>
          <p:cNvPr id="129" name="Group 12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13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22" name="Google Shape;122;p22"/>
          <p:cNvSpPr txBox="1">
            <a:spLocks noGrp="1"/>
          </p:cNvSpPr>
          <p:nvPr>
            <p:ph type="title"/>
          </p:nvPr>
        </p:nvSpPr>
        <p:spPr>
          <a:xfrm>
            <a:off x="1690338" y="1035051"/>
            <a:ext cx="4071324" cy="1962149"/>
          </a:xfrm>
          <a:prstGeom prst="rect">
            <a:avLst/>
          </a:prstGeom>
        </p:spPr>
        <p:txBody>
          <a:bodyPr spcFirstLastPara="1" vert="horz" lIns="91440" tIns="45720" rIns="91440" bIns="45720" rtlCol="0" anchor="b" anchorCtr="0">
            <a:normAutofit/>
          </a:bodyPr>
          <a:lstStyle/>
          <a:p>
            <a:pPr marL="0" lvl="0" indent="0" algn="r" defTabSz="457200">
              <a:spcBef>
                <a:spcPct val="0"/>
              </a:spcBef>
              <a:spcAft>
                <a:spcPts val="0"/>
              </a:spcAft>
            </a:pPr>
            <a:r>
              <a:rPr lang="en-US" sz="6000"/>
              <a:t>App Demo</a:t>
            </a:r>
          </a:p>
        </p:txBody>
      </p:sp>
      <p:pic>
        <p:nvPicPr>
          <p:cNvPr id="125" name="Picture 124" descr="Computer script on a screen">
            <a:extLst>
              <a:ext uri="{FF2B5EF4-FFF2-40B4-BE49-F238E27FC236}">
                <a16:creationId xmlns:a16="http://schemas.microsoft.com/office/drawing/2014/main" id="{09BEACEB-ED71-74DD-E73A-E77F966FB5D5}"/>
              </a:ext>
            </a:extLst>
          </p:cNvPr>
          <p:cNvPicPr>
            <a:picLocks noChangeAspect="1"/>
          </p:cNvPicPr>
          <p:nvPr/>
        </p:nvPicPr>
        <p:blipFill rotWithShape="1">
          <a:blip r:embed="rId4"/>
          <a:srcRect l="10336" r="50109"/>
          <a:stretch/>
        </p:blipFill>
        <p:spPr>
          <a:xfrm>
            <a:off x="6095998" y="10"/>
            <a:ext cx="3048001" cy="5143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Shape 127"/>
        <p:cNvGrpSpPr/>
        <p:nvPr/>
      </p:nvGrpSpPr>
      <p:grpSpPr>
        <a:xfrm>
          <a:off x="0" y="0"/>
          <a:ext cx="0" cy="0"/>
          <a:chOff x="0" y="0"/>
          <a:chExt cx="0" cy="0"/>
        </a:xfrm>
      </p:grpSpPr>
      <p:grpSp>
        <p:nvGrpSpPr>
          <p:cNvPr id="135" name="Group 134">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136"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7"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8"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9"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0"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1"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43" name="Rectangle 142">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02781" cy="51435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Google Shape;128;p23"/>
          <p:cNvSpPr txBox="1">
            <a:spLocks noGrp="1"/>
          </p:cNvSpPr>
          <p:nvPr>
            <p:ph type="title"/>
          </p:nvPr>
        </p:nvSpPr>
        <p:spPr>
          <a:xfrm>
            <a:off x="401265" y="514350"/>
            <a:ext cx="1979972" cy="3829050"/>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solidFill>
                  <a:srgbClr val="FFFFFF"/>
                </a:solidFill>
              </a:rPr>
              <a:t>Future Work </a:t>
            </a:r>
          </a:p>
        </p:txBody>
      </p:sp>
      <p:grpSp>
        <p:nvGrpSpPr>
          <p:cNvPr id="147" name="Group 14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5143500"/>
            <a:chOff x="1320800" y="0"/>
            <a:chExt cx="2436813" cy="6858001"/>
          </a:xfrm>
        </p:grpSpPr>
        <p:sp>
          <p:nvSpPr>
            <p:cNvPr id="14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31" name="Google Shape;129;p23">
            <a:extLst>
              <a:ext uri="{FF2B5EF4-FFF2-40B4-BE49-F238E27FC236}">
                <a16:creationId xmlns:a16="http://schemas.microsoft.com/office/drawing/2014/main" id="{C7ADC2F4-2E69-7C15-9509-DE923FE1184D}"/>
              </a:ext>
            </a:extLst>
          </p:cNvPr>
          <p:cNvGraphicFramePr/>
          <p:nvPr>
            <p:extLst>
              <p:ext uri="{D42A27DB-BD31-4B8C-83A1-F6EECF244321}">
                <p14:modId xmlns:p14="http://schemas.microsoft.com/office/powerpoint/2010/main" val="3598089170"/>
              </p:ext>
            </p:extLst>
          </p:nvPr>
        </p:nvGraphicFramePr>
        <p:xfrm>
          <a:off x="3757612" y="514350"/>
          <a:ext cx="4869656" cy="382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59"/>
        <p:cNvGrpSpPr/>
        <p:nvPr/>
      </p:nvGrpSpPr>
      <p:grpSpPr>
        <a:xfrm>
          <a:off x="0" y="0"/>
          <a:ext cx="0" cy="0"/>
          <a:chOff x="0" y="0"/>
          <a:chExt cx="0" cy="0"/>
        </a:xfrm>
      </p:grpSpPr>
      <p:grpSp>
        <p:nvGrpSpPr>
          <p:cNvPr id="67" name="Group 66">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68"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9"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0"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1"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2"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3"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5" name="Rectangle 7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White puzzle with one red piece">
            <a:extLst>
              <a:ext uri="{FF2B5EF4-FFF2-40B4-BE49-F238E27FC236}">
                <a16:creationId xmlns:a16="http://schemas.microsoft.com/office/drawing/2014/main" id="{3D11E4BC-652C-2B6C-8EEE-C2E94297910E}"/>
              </a:ext>
            </a:extLst>
          </p:cNvPr>
          <p:cNvPicPr>
            <a:picLocks noChangeAspect="1"/>
          </p:cNvPicPr>
          <p:nvPr/>
        </p:nvPicPr>
        <p:blipFill rotWithShape="1">
          <a:blip r:embed="rId4"/>
          <a:srcRect l="29070" r="27466"/>
          <a:stretch/>
        </p:blipFill>
        <p:spPr>
          <a:xfrm>
            <a:off x="5169693" y="10"/>
            <a:ext cx="3974307" cy="51434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77" name="Group 7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5143500"/>
            <a:chOff x="1320800" y="0"/>
            <a:chExt cx="2436813" cy="6858001"/>
          </a:xfrm>
        </p:grpSpPr>
        <p:sp>
          <p:nvSpPr>
            <p:cNvPr id="7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0" name="Google Shape;60;p14"/>
          <p:cNvSpPr txBox="1">
            <a:spLocks noGrp="1"/>
          </p:cNvSpPr>
          <p:nvPr>
            <p:ph type="title"/>
          </p:nvPr>
        </p:nvSpPr>
        <p:spPr>
          <a:xfrm>
            <a:off x="729060" y="514350"/>
            <a:ext cx="3945510" cy="1314449"/>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a:t>Problem Statement</a:t>
            </a:r>
          </a:p>
        </p:txBody>
      </p:sp>
      <p:sp>
        <p:nvSpPr>
          <p:cNvPr id="61" name="Google Shape;61;p14"/>
          <p:cNvSpPr txBox="1">
            <a:spLocks noGrp="1"/>
          </p:cNvSpPr>
          <p:nvPr>
            <p:ph type="body" idx="1"/>
          </p:nvPr>
        </p:nvSpPr>
        <p:spPr>
          <a:xfrm>
            <a:off x="482601" y="2000249"/>
            <a:ext cx="3945510" cy="2343151"/>
          </a:xfrm>
          <a:prstGeom prst="rect">
            <a:avLst/>
          </a:prstGeom>
        </p:spPr>
        <p:txBody>
          <a:bodyPr spcFirstLastPara="1" vert="horz" lIns="91440" tIns="45720" rIns="91440" bIns="45720" rtlCol="0" anchor="ctr" anchorCtr="0">
            <a:normAutofit/>
          </a:bodyPr>
          <a:lstStyle/>
          <a:p>
            <a:pPr marL="457200" lvl="0" indent="-342900" defTabSz="457200">
              <a:spcBef>
                <a:spcPct val="20000"/>
              </a:spcBef>
              <a:spcAft>
                <a:spcPts val="600"/>
              </a:spcAft>
              <a:buSzPct val="145000"/>
              <a:buFont typeface="Arial"/>
              <a:buChar char="•"/>
            </a:pPr>
            <a:r>
              <a:rPr lang="en-US" sz="1500"/>
              <a:t>Build a database that can be used to keep track of every member that has been a member of VSDS. We wanted a singular location of everyone that has been a member, in addition to who is currently a member and the current leadership structure.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Business Rules</a:t>
            </a:r>
          </a:p>
        </p:txBody>
      </p:sp>
      <p:graphicFrame>
        <p:nvGraphicFramePr>
          <p:cNvPr id="108" name="Google Shape;67;p15">
            <a:extLst>
              <a:ext uri="{FF2B5EF4-FFF2-40B4-BE49-F238E27FC236}">
                <a16:creationId xmlns:a16="http://schemas.microsoft.com/office/drawing/2014/main" id="{2A8C2A1E-872A-AC36-3E6F-0E387BFFEDC1}"/>
              </a:ext>
            </a:extLst>
          </p:cNvPr>
          <p:cNvGraphicFramePr/>
          <p:nvPr/>
        </p:nvGraphicFramePr>
        <p:xfrm>
          <a:off x="374875" y="1017725"/>
          <a:ext cx="8301300" cy="424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pic>
        <p:nvPicPr>
          <p:cNvPr id="73" name="Google Shape;73;p16"/>
          <p:cNvPicPr preferRelativeResize="0"/>
          <p:nvPr/>
        </p:nvPicPr>
        <p:blipFill>
          <a:blip r:embed="rId3">
            <a:alphaModFix/>
          </a:blip>
          <a:stretch>
            <a:fillRect/>
          </a:stretch>
        </p:blipFill>
        <p:spPr>
          <a:xfrm>
            <a:off x="0" y="851550"/>
            <a:ext cx="8329300" cy="4156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7"/>
          <p:cNvPicPr preferRelativeResize="0"/>
          <p:nvPr/>
        </p:nvPicPr>
        <p:blipFill>
          <a:blip r:embed="rId3">
            <a:alphaModFix/>
          </a:blip>
          <a:stretch>
            <a:fillRect/>
          </a:stretch>
        </p:blipFill>
        <p:spPr>
          <a:xfrm>
            <a:off x="311700" y="1136376"/>
            <a:ext cx="7114126" cy="354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Creation</a:t>
            </a:r>
            <a:endParaRPr/>
          </a:p>
        </p:txBody>
      </p:sp>
      <p:pic>
        <p:nvPicPr>
          <p:cNvPr id="86" name="Google Shape;86;p18"/>
          <p:cNvPicPr preferRelativeResize="0"/>
          <p:nvPr/>
        </p:nvPicPr>
        <p:blipFill>
          <a:blip r:embed="rId3">
            <a:alphaModFix/>
          </a:blip>
          <a:stretch>
            <a:fillRect/>
          </a:stretch>
        </p:blipFill>
        <p:spPr>
          <a:xfrm>
            <a:off x="239100" y="1184575"/>
            <a:ext cx="1870150" cy="1329375"/>
          </a:xfrm>
          <a:prstGeom prst="rect">
            <a:avLst/>
          </a:prstGeom>
          <a:noFill/>
          <a:ln>
            <a:noFill/>
          </a:ln>
        </p:spPr>
      </p:pic>
      <p:pic>
        <p:nvPicPr>
          <p:cNvPr id="87" name="Google Shape;87;p18"/>
          <p:cNvPicPr preferRelativeResize="0"/>
          <p:nvPr/>
        </p:nvPicPr>
        <p:blipFill>
          <a:blip r:embed="rId4">
            <a:alphaModFix/>
          </a:blip>
          <a:stretch>
            <a:fillRect/>
          </a:stretch>
        </p:blipFill>
        <p:spPr>
          <a:xfrm>
            <a:off x="2344225" y="1072250"/>
            <a:ext cx="2835045" cy="1554025"/>
          </a:xfrm>
          <a:prstGeom prst="rect">
            <a:avLst/>
          </a:prstGeom>
          <a:noFill/>
          <a:ln>
            <a:noFill/>
          </a:ln>
        </p:spPr>
      </p:pic>
      <p:pic>
        <p:nvPicPr>
          <p:cNvPr id="88" name="Google Shape;88;p18"/>
          <p:cNvPicPr preferRelativeResize="0"/>
          <p:nvPr/>
        </p:nvPicPr>
        <p:blipFill>
          <a:blip r:embed="rId5">
            <a:alphaModFix/>
          </a:blip>
          <a:stretch>
            <a:fillRect/>
          </a:stretch>
        </p:blipFill>
        <p:spPr>
          <a:xfrm>
            <a:off x="152400" y="3284675"/>
            <a:ext cx="3011725" cy="1175300"/>
          </a:xfrm>
          <a:prstGeom prst="rect">
            <a:avLst/>
          </a:prstGeom>
          <a:noFill/>
          <a:ln>
            <a:noFill/>
          </a:ln>
        </p:spPr>
      </p:pic>
      <p:pic>
        <p:nvPicPr>
          <p:cNvPr id="89" name="Google Shape;89;p18"/>
          <p:cNvPicPr preferRelativeResize="0"/>
          <p:nvPr/>
        </p:nvPicPr>
        <p:blipFill>
          <a:blip r:embed="rId6">
            <a:alphaModFix/>
          </a:blip>
          <a:stretch>
            <a:fillRect/>
          </a:stretch>
        </p:blipFill>
        <p:spPr>
          <a:xfrm>
            <a:off x="5512575" y="689925"/>
            <a:ext cx="2731044" cy="1175300"/>
          </a:xfrm>
          <a:prstGeom prst="rect">
            <a:avLst/>
          </a:prstGeom>
          <a:noFill/>
          <a:ln>
            <a:noFill/>
          </a:ln>
        </p:spPr>
      </p:pic>
      <p:pic>
        <p:nvPicPr>
          <p:cNvPr id="90" name="Google Shape;90;p18"/>
          <p:cNvPicPr preferRelativeResize="0"/>
          <p:nvPr/>
        </p:nvPicPr>
        <p:blipFill>
          <a:blip r:embed="rId7">
            <a:alphaModFix/>
          </a:blip>
          <a:stretch>
            <a:fillRect/>
          </a:stretch>
        </p:blipFill>
        <p:spPr>
          <a:xfrm>
            <a:off x="3164125" y="3229150"/>
            <a:ext cx="5082167" cy="1524650"/>
          </a:xfrm>
          <a:prstGeom prst="rect">
            <a:avLst/>
          </a:prstGeom>
          <a:noFill/>
          <a:ln>
            <a:noFill/>
          </a:ln>
        </p:spPr>
      </p:pic>
      <p:pic>
        <p:nvPicPr>
          <p:cNvPr id="91" name="Google Shape;91;p18"/>
          <p:cNvPicPr preferRelativeResize="0"/>
          <p:nvPr/>
        </p:nvPicPr>
        <p:blipFill>
          <a:blip r:embed="rId8">
            <a:alphaModFix/>
          </a:blip>
          <a:stretch>
            <a:fillRect/>
          </a:stretch>
        </p:blipFill>
        <p:spPr>
          <a:xfrm>
            <a:off x="5512572" y="2138297"/>
            <a:ext cx="2892931" cy="18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Queries</a:t>
            </a:r>
            <a:endParaRPr/>
          </a:p>
        </p:txBody>
      </p:sp>
      <p:pic>
        <p:nvPicPr>
          <p:cNvPr id="97" name="Google Shape;97;p19"/>
          <p:cNvPicPr preferRelativeResize="0"/>
          <p:nvPr/>
        </p:nvPicPr>
        <p:blipFill>
          <a:blip r:embed="rId3">
            <a:alphaModFix/>
          </a:blip>
          <a:stretch>
            <a:fillRect/>
          </a:stretch>
        </p:blipFill>
        <p:spPr>
          <a:xfrm>
            <a:off x="5860625" y="1017725"/>
            <a:ext cx="1933775" cy="1301850"/>
          </a:xfrm>
          <a:prstGeom prst="rect">
            <a:avLst/>
          </a:prstGeom>
          <a:noFill/>
          <a:ln>
            <a:noFill/>
          </a:ln>
        </p:spPr>
      </p:pic>
      <p:pic>
        <p:nvPicPr>
          <p:cNvPr id="98" name="Google Shape;98;p19"/>
          <p:cNvPicPr preferRelativeResize="0"/>
          <p:nvPr/>
        </p:nvPicPr>
        <p:blipFill>
          <a:blip r:embed="rId4">
            <a:alphaModFix/>
          </a:blip>
          <a:stretch>
            <a:fillRect/>
          </a:stretch>
        </p:blipFill>
        <p:spPr>
          <a:xfrm>
            <a:off x="74200" y="1017728"/>
            <a:ext cx="5617913" cy="1301850"/>
          </a:xfrm>
          <a:prstGeom prst="rect">
            <a:avLst/>
          </a:prstGeom>
          <a:noFill/>
          <a:ln>
            <a:noFill/>
          </a:ln>
        </p:spPr>
      </p:pic>
      <p:pic>
        <p:nvPicPr>
          <p:cNvPr id="99" name="Google Shape;99;p19"/>
          <p:cNvPicPr preferRelativeResize="0"/>
          <p:nvPr/>
        </p:nvPicPr>
        <p:blipFill>
          <a:blip r:embed="rId5">
            <a:alphaModFix/>
          </a:blip>
          <a:stretch>
            <a:fillRect/>
          </a:stretch>
        </p:blipFill>
        <p:spPr>
          <a:xfrm>
            <a:off x="74200" y="2456875"/>
            <a:ext cx="6208451" cy="1509450"/>
          </a:xfrm>
          <a:prstGeom prst="rect">
            <a:avLst/>
          </a:prstGeom>
          <a:noFill/>
          <a:ln>
            <a:noFill/>
          </a:ln>
        </p:spPr>
      </p:pic>
      <p:pic>
        <p:nvPicPr>
          <p:cNvPr id="100" name="Google Shape;100;p19"/>
          <p:cNvPicPr preferRelativeResize="0"/>
          <p:nvPr/>
        </p:nvPicPr>
        <p:blipFill>
          <a:blip r:embed="rId6">
            <a:alphaModFix/>
          </a:blip>
          <a:stretch>
            <a:fillRect/>
          </a:stretch>
        </p:blipFill>
        <p:spPr>
          <a:xfrm>
            <a:off x="6382926" y="2419825"/>
            <a:ext cx="2556549" cy="22101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Sample Queries</a:t>
            </a:r>
            <a:endParaRPr/>
          </a:p>
        </p:txBody>
      </p:sp>
      <p:pic>
        <p:nvPicPr>
          <p:cNvPr id="106" name="Google Shape;106;p20"/>
          <p:cNvPicPr preferRelativeResize="0"/>
          <p:nvPr/>
        </p:nvPicPr>
        <p:blipFill>
          <a:blip r:embed="rId3">
            <a:alphaModFix/>
          </a:blip>
          <a:stretch>
            <a:fillRect/>
          </a:stretch>
        </p:blipFill>
        <p:spPr>
          <a:xfrm>
            <a:off x="5804775" y="952900"/>
            <a:ext cx="3224600" cy="2181225"/>
          </a:xfrm>
          <a:prstGeom prst="rect">
            <a:avLst/>
          </a:prstGeom>
          <a:noFill/>
          <a:ln>
            <a:noFill/>
          </a:ln>
        </p:spPr>
      </p:pic>
      <p:pic>
        <p:nvPicPr>
          <p:cNvPr id="107" name="Google Shape;107;p20"/>
          <p:cNvPicPr preferRelativeResize="0"/>
          <p:nvPr/>
        </p:nvPicPr>
        <p:blipFill>
          <a:blip r:embed="rId4">
            <a:alphaModFix/>
          </a:blip>
          <a:stretch>
            <a:fillRect/>
          </a:stretch>
        </p:blipFill>
        <p:spPr>
          <a:xfrm>
            <a:off x="39450" y="1017725"/>
            <a:ext cx="5765325" cy="1704575"/>
          </a:xfrm>
          <a:prstGeom prst="rect">
            <a:avLst/>
          </a:prstGeom>
          <a:noFill/>
          <a:ln>
            <a:noFill/>
          </a:ln>
        </p:spPr>
      </p:pic>
      <p:pic>
        <p:nvPicPr>
          <p:cNvPr id="108" name="Google Shape;108;p20"/>
          <p:cNvPicPr preferRelativeResize="0"/>
          <p:nvPr/>
        </p:nvPicPr>
        <p:blipFill>
          <a:blip r:embed="rId5">
            <a:alphaModFix/>
          </a:blip>
          <a:stretch>
            <a:fillRect/>
          </a:stretch>
        </p:blipFill>
        <p:spPr>
          <a:xfrm>
            <a:off x="39450" y="3331392"/>
            <a:ext cx="5652375" cy="1459883"/>
          </a:xfrm>
          <a:prstGeom prst="rect">
            <a:avLst/>
          </a:prstGeom>
          <a:noFill/>
          <a:ln>
            <a:noFill/>
          </a:ln>
        </p:spPr>
      </p:pic>
      <p:pic>
        <p:nvPicPr>
          <p:cNvPr id="109" name="Google Shape;109;p20"/>
          <p:cNvPicPr preferRelativeResize="0"/>
          <p:nvPr/>
        </p:nvPicPr>
        <p:blipFill>
          <a:blip r:embed="rId6">
            <a:alphaModFix/>
          </a:blip>
          <a:stretch>
            <a:fillRect/>
          </a:stretch>
        </p:blipFill>
        <p:spPr>
          <a:xfrm>
            <a:off x="5844225" y="3286525"/>
            <a:ext cx="2651561" cy="170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Queries</a:t>
            </a:r>
            <a:endParaRPr/>
          </a:p>
        </p:txBody>
      </p:sp>
      <p:pic>
        <p:nvPicPr>
          <p:cNvPr id="115" name="Google Shape;115;p21"/>
          <p:cNvPicPr preferRelativeResize="0"/>
          <p:nvPr/>
        </p:nvPicPr>
        <p:blipFill>
          <a:blip r:embed="rId3">
            <a:alphaModFix/>
          </a:blip>
          <a:stretch>
            <a:fillRect/>
          </a:stretch>
        </p:blipFill>
        <p:spPr>
          <a:xfrm>
            <a:off x="274050" y="1065175"/>
            <a:ext cx="5174525" cy="1333425"/>
          </a:xfrm>
          <a:prstGeom prst="rect">
            <a:avLst/>
          </a:prstGeom>
          <a:noFill/>
          <a:ln>
            <a:noFill/>
          </a:ln>
        </p:spPr>
      </p:pic>
      <p:pic>
        <p:nvPicPr>
          <p:cNvPr id="116" name="Google Shape;116;p21"/>
          <p:cNvPicPr preferRelativeResize="0"/>
          <p:nvPr/>
        </p:nvPicPr>
        <p:blipFill>
          <a:blip r:embed="rId4">
            <a:alphaModFix/>
          </a:blip>
          <a:stretch>
            <a:fillRect/>
          </a:stretch>
        </p:blipFill>
        <p:spPr>
          <a:xfrm>
            <a:off x="5622350" y="1017725"/>
            <a:ext cx="2823701" cy="1254975"/>
          </a:xfrm>
          <a:prstGeom prst="rect">
            <a:avLst/>
          </a:prstGeom>
          <a:noFill/>
          <a:ln>
            <a:noFill/>
          </a:ln>
        </p:spPr>
      </p:pic>
      <p:pic>
        <p:nvPicPr>
          <p:cNvPr id="117" name="Google Shape;117;p21"/>
          <p:cNvPicPr preferRelativeResize="0"/>
          <p:nvPr/>
        </p:nvPicPr>
        <p:blipFill>
          <a:blip r:embed="rId5">
            <a:alphaModFix/>
          </a:blip>
          <a:stretch>
            <a:fillRect/>
          </a:stretch>
        </p:blipFill>
        <p:spPr>
          <a:xfrm>
            <a:off x="152400" y="2551000"/>
            <a:ext cx="8839200" cy="223212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0</TotalTime>
  <Words>439</Words>
  <Application>Microsoft Office PowerPoint</Application>
  <PresentationFormat>On-screen Show (16:9)</PresentationFormat>
  <Paragraphs>27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VSDS Member Database</vt:lpstr>
      <vt:lpstr>Problem Statement</vt:lpstr>
      <vt:lpstr>Business Rules</vt:lpstr>
      <vt:lpstr>ER Diagram</vt:lpstr>
      <vt:lpstr>Schema</vt:lpstr>
      <vt:lpstr>Table Creation</vt:lpstr>
      <vt:lpstr>Sample Queries</vt:lpstr>
      <vt:lpstr>Sample Queries</vt:lpstr>
      <vt:lpstr>Sample Queries</vt:lpstr>
      <vt:lpstr>App Demo</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VSDS Member Database</dc:title>
  <cp:lastModifiedBy>Holden Cormier</cp:lastModifiedBy>
  <cp:revision>1</cp:revision>
  <dcterms:modified xsi:type="dcterms:W3CDTF">2023-05-02T22:41:49Z</dcterms:modified>
</cp:coreProperties>
</file>