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66" r:id="rId6"/>
    <p:sldId id="263" r:id="rId7"/>
    <p:sldId id="268" r:id="rId8"/>
    <p:sldId id="267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84476-A51C-4FAC-8C65-979EA5B8F912}" v="31" dt="2019-12-15T08:29:05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879f581eccc6d257" providerId="LiveId" clId="{0AF84476-A51C-4FAC-8C65-979EA5B8F912}"/>
    <pc:docChg chg="undo custSel addSld modSld">
      <pc:chgData name=" " userId="879f581eccc6d257" providerId="LiveId" clId="{0AF84476-A51C-4FAC-8C65-979EA5B8F912}" dt="2019-12-15T08:29:10.254" v="725" actId="1076"/>
      <pc:docMkLst>
        <pc:docMk/>
      </pc:docMkLst>
      <pc:sldChg chg="addSp delSp modSp">
        <pc:chgData name=" " userId="879f581eccc6d257" providerId="LiveId" clId="{0AF84476-A51C-4FAC-8C65-979EA5B8F912}" dt="2019-12-15T08:29:10.254" v="725" actId="1076"/>
        <pc:sldMkLst>
          <pc:docMk/>
          <pc:sldMk cId="1521299225" sldId="258"/>
        </pc:sldMkLst>
        <pc:spChg chg="mod">
          <ac:chgData name=" " userId="879f581eccc6d257" providerId="LiveId" clId="{0AF84476-A51C-4FAC-8C65-979EA5B8F912}" dt="2019-12-15T03:50:12.650" v="627" actId="207"/>
          <ac:spMkLst>
            <pc:docMk/>
            <pc:sldMk cId="1521299225" sldId="258"/>
            <ac:spMk id="2" creationId="{E6C26888-7994-49B9-B537-A5962283AE47}"/>
          </ac:spMkLst>
        </pc:spChg>
        <pc:spChg chg="mod">
          <ac:chgData name=" " userId="879f581eccc6d257" providerId="LiveId" clId="{0AF84476-A51C-4FAC-8C65-979EA5B8F912}" dt="2019-12-15T08:23:16.828" v="710" actId="1035"/>
          <ac:spMkLst>
            <pc:docMk/>
            <pc:sldMk cId="1521299225" sldId="258"/>
            <ac:spMk id="3" creationId="{480F2D92-D3E4-4D64-9E3C-6751B0856320}"/>
          </ac:spMkLst>
        </pc:spChg>
        <pc:picChg chg="add del mod">
          <ac:chgData name=" " userId="879f581eccc6d257" providerId="LiveId" clId="{0AF84476-A51C-4FAC-8C65-979EA5B8F912}" dt="2019-12-15T08:29:03.858" v="723" actId="478"/>
          <ac:picMkLst>
            <pc:docMk/>
            <pc:sldMk cId="1521299225" sldId="258"/>
            <ac:picMk id="4" creationId="{C486568F-0AD3-4C71-BDB9-28558E4B5503}"/>
          </ac:picMkLst>
        </pc:picChg>
        <pc:picChg chg="add mod">
          <ac:chgData name=" " userId="879f581eccc6d257" providerId="LiveId" clId="{0AF84476-A51C-4FAC-8C65-979EA5B8F912}" dt="2019-12-15T08:29:10.254" v="725" actId="1076"/>
          <ac:picMkLst>
            <pc:docMk/>
            <pc:sldMk cId="1521299225" sldId="258"/>
            <ac:picMk id="6" creationId="{427C5515-1275-40FE-90A8-4FC729BCAAE6}"/>
          </ac:picMkLst>
        </pc:picChg>
      </pc:sldChg>
      <pc:sldChg chg="modSp">
        <pc:chgData name=" " userId="879f581eccc6d257" providerId="LiveId" clId="{0AF84476-A51C-4FAC-8C65-979EA5B8F912}" dt="2019-12-15T03:54:10.550" v="679" actId="113"/>
        <pc:sldMkLst>
          <pc:docMk/>
          <pc:sldMk cId="4270441547" sldId="260"/>
        </pc:sldMkLst>
        <pc:spChg chg="mod">
          <ac:chgData name=" " userId="879f581eccc6d257" providerId="LiveId" clId="{0AF84476-A51C-4FAC-8C65-979EA5B8F912}" dt="2019-12-15T03:53:28.311" v="671" actId="113"/>
          <ac:spMkLst>
            <pc:docMk/>
            <pc:sldMk cId="4270441547" sldId="260"/>
            <ac:spMk id="2" creationId="{8096AE0F-29F0-4C51-81F1-001733057537}"/>
          </ac:spMkLst>
        </pc:spChg>
        <pc:graphicFrameChg chg="mod">
          <ac:chgData name=" " userId="879f581eccc6d257" providerId="LiveId" clId="{0AF84476-A51C-4FAC-8C65-979EA5B8F912}" dt="2019-12-15T03:54:10.550" v="679" actId="113"/>
          <ac:graphicFrameMkLst>
            <pc:docMk/>
            <pc:sldMk cId="4270441547" sldId="260"/>
            <ac:graphicFrameMk id="15" creationId="{08879E0E-6A1F-4F87-80FD-65B8918FD13C}"/>
          </ac:graphicFrameMkLst>
        </pc:graphicFrameChg>
      </pc:sldChg>
      <pc:sldChg chg="modSp">
        <pc:chgData name=" " userId="879f581eccc6d257" providerId="LiveId" clId="{0AF84476-A51C-4FAC-8C65-979EA5B8F912}" dt="2019-12-15T03:52:32.035" v="670" actId="404"/>
        <pc:sldMkLst>
          <pc:docMk/>
          <pc:sldMk cId="1525186068" sldId="262"/>
        </pc:sldMkLst>
        <pc:spChg chg="mod">
          <ac:chgData name=" " userId="879f581eccc6d257" providerId="LiveId" clId="{0AF84476-A51C-4FAC-8C65-979EA5B8F912}" dt="2019-12-15T03:50:01.504" v="626" actId="207"/>
          <ac:spMkLst>
            <pc:docMk/>
            <pc:sldMk cId="1525186068" sldId="262"/>
            <ac:spMk id="2" creationId="{E6C26888-7994-49B9-B537-A5962283AE47}"/>
          </ac:spMkLst>
        </pc:spChg>
        <pc:spChg chg="mod">
          <ac:chgData name=" " userId="879f581eccc6d257" providerId="LiveId" clId="{0AF84476-A51C-4FAC-8C65-979EA5B8F912}" dt="2019-12-15T03:52:32.035" v="670" actId="404"/>
          <ac:spMkLst>
            <pc:docMk/>
            <pc:sldMk cId="1525186068" sldId="262"/>
            <ac:spMk id="7" creationId="{BAB3C40A-1EF8-4064-8A0A-9B75859DA696}"/>
          </ac:spMkLst>
        </pc:spChg>
        <pc:spChg chg="mod">
          <ac:chgData name=" " userId="879f581eccc6d257" providerId="LiveId" clId="{0AF84476-A51C-4FAC-8C65-979EA5B8F912}" dt="2019-12-15T03:52:25.021" v="657" actId="404"/>
          <ac:spMkLst>
            <pc:docMk/>
            <pc:sldMk cId="1525186068" sldId="262"/>
            <ac:spMk id="8" creationId="{23A06589-2C5E-4229-A60C-5FE30EDEAF32}"/>
          </ac:spMkLst>
        </pc:spChg>
      </pc:sldChg>
      <pc:sldChg chg="modSp">
        <pc:chgData name=" " userId="879f581eccc6d257" providerId="LiveId" clId="{0AF84476-A51C-4FAC-8C65-979EA5B8F912}" dt="2019-12-15T03:50:24.531" v="629" actId="207"/>
        <pc:sldMkLst>
          <pc:docMk/>
          <pc:sldMk cId="1724957258" sldId="263"/>
        </pc:sldMkLst>
        <pc:spChg chg="mod">
          <ac:chgData name=" " userId="879f581eccc6d257" providerId="LiveId" clId="{0AF84476-A51C-4FAC-8C65-979EA5B8F912}" dt="2019-12-15T03:50:24.531" v="629" actId="207"/>
          <ac:spMkLst>
            <pc:docMk/>
            <pc:sldMk cId="1724957258" sldId="263"/>
            <ac:spMk id="2" creationId="{E6C26888-7994-49B9-B537-A5962283AE47}"/>
          </ac:spMkLst>
        </pc:spChg>
        <pc:spChg chg="mod">
          <ac:chgData name=" " userId="879f581eccc6d257" providerId="LiveId" clId="{0AF84476-A51C-4FAC-8C65-979EA5B8F912}" dt="2019-12-15T03:36:56.093" v="228" actId="1076"/>
          <ac:spMkLst>
            <pc:docMk/>
            <pc:sldMk cId="1724957258" sldId="263"/>
            <ac:spMk id="3" creationId="{480F2D92-D3E4-4D64-9E3C-6751B0856320}"/>
          </ac:spMkLst>
        </pc:spChg>
      </pc:sldChg>
      <pc:sldChg chg="addSp modSp">
        <pc:chgData name=" " userId="879f581eccc6d257" providerId="LiveId" clId="{0AF84476-A51C-4FAC-8C65-979EA5B8F912}" dt="2019-12-15T03:51:02.303" v="636" actId="1076"/>
        <pc:sldMkLst>
          <pc:docMk/>
          <pc:sldMk cId="3764023323" sldId="264"/>
        </pc:sldMkLst>
        <pc:spChg chg="mod">
          <ac:chgData name=" " userId="879f581eccc6d257" providerId="LiveId" clId="{0AF84476-A51C-4FAC-8C65-979EA5B8F912}" dt="2019-12-15T03:50:46.207" v="633" actId="207"/>
          <ac:spMkLst>
            <pc:docMk/>
            <pc:sldMk cId="3764023323" sldId="264"/>
            <ac:spMk id="2" creationId="{E6C26888-7994-49B9-B537-A5962283AE47}"/>
          </ac:spMkLst>
        </pc:spChg>
        <pc:spChg chg="add mod">
          <ac:chgData name=" " userId="879f581eccc6d257" providerId="LiveId" clId="{0AF84476-A51C-4FAC-8C65-979EA5B8F912}" dt="2019-12-15T03:51:02.303" v="636" actId="1076"/>
          <ac:spMkLst>
            <pc:docMk/>
            <pc:sldMk cId="3764023323" sldId="264"/>
            <ac:spMk id="7" creationId="{C7C21DF6-60E3-4B37-8808-0370F5B9AF53}"/>
          </ac:spMkLst>
        </pc:spChg>
      </pc:sldChg>
      <pc:sldChg chg="modSp">
        <pc:chgData name=" " userId="879f581eccc6d257" providerId="LiveId" clId="{0AF84476-A51C-4FAC-8C65-979EA5B8F912}" dt="2019-12-15T03:51:12.105" v="637" actId="207"/>
        <pc:sldMkLst>
          <pc:docMk/>
          <pc:sldMk cId="860417090" sldId="265"/>
        </pc:sldMkLst>
        <pc:spChg chg="mod">
          <ac:chgData name=" " userId="879f581eccc6d257" providerId="LiveId" clId="{0AF84476-A51C-4FAC-8C65-979EA5B8F912}" dt="2019-12-15T03:51:12.105" v="637" actId="207"/>
          <ac:spMkLst>
            <pc:docMk/>
            <pc:sldMk cId="860417090" sldId="265"/>
            <ac:spMk id="2" creationId="{E6C26888-7994-49B9-B537-A5962283AE47}"/>
          </ac:spMkLst>
        </pc:spChg>
      </pc:sldChg>
      <pc:sldChg chg="modSp add">
        <pc:chgData name=" " userId="879f581eccc6d257" providerId="LiveId" clId="{0AF84476-A51C-4FAC-8C65-979EA5B8F912}" dt="2019-12-15T03:50:18.816" v="628" actId="207"/>
        <pc:sldMkLst>
          <pc:docMk/>
          <pc:sldMk cId="1077163124" sldId="266"/>
        </pc:sldMkLst>
        <pc:spChg chg="mod">
          <ac:chgData name=" " userId="879f581eccc6d257" providerId="LiveId" clId="{0AF84476-A51C-4FAC-8C65-979EA5B8F912}" dt="2019-12-15T03:50:18.816" v="628" actId="207"/>
          <ac:spMkLst>
            <pc:docMk/>
            <pc:sldMk cId="1077163124" sldId="266"/>
            <ac:spMk id="2" creationId="{E6C26888-7994-49B9-B537-A5962283AE47}"/>
          </ac:spMkLst>
        </pc:spChg>
        <pc:spChg chg="mod">
          <ac:chgData name=" " userId="879f581eccc6d257" providerId="LiveId" clId="{0AF84476-A51C-4FAC-8C65-979EA5B8F912}" dt="2019-12-15T03:36:10.802" v="208" actId="20577"/>
          <ac:spMkLst>
            <pc:docMk/>
            <pc:sldMk cId="1077163124" sldId="266"/>
            <ac:spMk id="3" creationId="{480F2D92-D3E4-4D64-9E3C-6751B0856320}"/>
          </ac:spMkLst>
        </pc:spChg>
      </pc:sldChg>
      <pc:sldChg chg="modSp add">
        <pc:chgData name=" " userId="879f581eccc6d257" providerId="LiveId" clId="{0AF84476-A51C-4FAC-8C65-979EA5B8F912}" dt="2019-12-15T03:50:31.879" v="630" actId="207"/>
        <pc:sldMkLst>
          <pc:docMk/>
          <pc:sldMk cId="1850483740" sldId="267"/>
        </pc:sldMkLst>
        <pc:spChg chg="mod">
          <ac:chgData name=" " userId="879f581eccc6d257" providerId="LiveId" clId="{0AF84476-A51C-4FAC-8C65-979EA5B8F912}" dt="2019-12-15T03:50:31.879" v="630" actId="207"/>
          <ac:spMkLst>
            <pc:docMk/>
            <pc:sldMk cId="1850483740" sldId="267"/>
            <ac:spMk id="2" creationId="{E6C26888-7994-49B9-B537-A5962283AE47}"/>
          </ac:spMkLst>
        </pc:spChg>
        <pc:spChg chg="mod">
          <ac:chgData name=" " userId="879f581eccc6d257" providerId="LiveId" clId="{0AF84476-A51C-4FAC-8C65-979EA5B8F912}" dt="2019-12-15T03:37:09.750" v="263" actId="20577"/>
          <ac:spMkLst>
            <pc:docMk/>
            <pc:sldMk cId="1850483740" sldId="267"/>
            <ac:spMk id="3" creationId="{480F2D92-D3E4-4D64-9E3C-6751B0856320}"/>
          </ac:spMkLst>
        </pc:spChg>
      </pc:sldChg>
      <pc:sldChg chg="add">
        <pc:chgData name=" " userId="879f581eccc6d257" providerId="LiveId" clId="{0AF84476-A51C-4FAC-8C65-979EA5B8F912}" dt="2019-12-15T03:50:36.044" v="631"/>
        <pc:sldMkLst>
          <pc:docMk/>
          <pc:sldMk cId="1169853512" sldId="268"/>
        </pc:sldMkLst>
      </pc:sldChg>
      <pc:sldChg chg="add">
        <pc:chgData name=" " userId="879f581eccc6d257" providerId="LiveId" clId="{0AF84476-A51C-4FAC-8C65-979EA5B8F912}" dt="2019-12-15T03:50:39.088" v="632"/>
        <pc:sldMkLst>
          <pc:docMk/>
          <pc:sldMk cId="2046485789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FBB2E-E9B5-4557-8DD9-B7B847CFEB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81E45214-3928-4377-9D7C-665783D161D1}">
      <dgm:prSet/>
      <dgm:spPr/>
      <dgm:t>
        <a:bodyPr/>
        <a:lstStyle/>
        <a:p>
          <a:r>
            <a:rPr lang="en-US" b="1" dirty="0"/>
            <a:t>Business Processes</a:t>
          </a:r>
        </a:p>
      </dgm:t>
    </dgm:pt>
    <dgm:pt modelId="{4B7A923B-4B61-4566-AF2B-B93F41040F82}" type="parTrans" cxnId="{54FE678C-79BD-47AE-9BD8-295ED522EACB}">
      <dgm:prSet/>
      <dgm:spPr/>
      <dgm:t>
        <a:bodyPr/>
        <a:lstStyle/>
        <a:p>
          <a:endParaRPr lang="en-US"/>
        </a:p>
      </dgm:t>
    </dgm:pt>
    <dgm:pt modelId="{1E5DA353-8C1E-422D-8464-6687A1088F5D}" type="sibTrans" cxnId="{54FE678C-79BD-47AE-9BD8-295ED522EACB}">
      <dgm:prSet/>
      <dgm:spPr/>
      <dgm:t>
        <a:bodyPr/>
        <a:lstStyle/>
        <a:p>
          <a:endParaRPr lang="en-US"/>
        </a:p>
      </dgm:t>
    </dgm:pt>
    <dgm:pt modelId="{902CA81A-F005-4669-A2C3-7811AEBD299A}">
      <dgm:prSet/>
      <dgm:spPr/>
      <dgm:t>
        <a:bodyPr/>
        <a:lstStyle/>
        <a:p>
          <a:r>
            <a:rPr lang="en-US" b="1" dirty="0"/>
            <a:t>Star Schema</a:t>
          </a:r>
        </a:p>
      </dgm:t>
    </dgm:pt>
    <dgm:pt modelId="{BC7008D8-3553-43E1-B6B7-52FACC2F52C7}" type="parTrans" cxnId="{87752C3C-DA64-43B9-A7FF-7EA880E26B45}">
      <dgm:prSet/>
      <dgm:spPr/>
      <dgm:t>
        <a:bodyPr/>
        <a:lstStyle/>
        <a:p>
          <a:endParaRPr lang="en-US"/>
        </a:p>
      </dgm:t>
    </dgm:pt>
    <dgm:pt modelId="{D131D020-00FE-490B-8362-637B018AD147}" type="sibTrans" cxnId="{87752C3C-DA64-43B9-A7FF-7EA880E26B45}">
      <dgm:prSet/>
      <dgm:spPr/>
      <dgm:t>
        <a:bodyPr/>
        <a:lstStyle/>
        <a:p>
          <a:endParaRPr lang="en-US"/>
        </a:p>
      </dgm:t>
    </dgm:pt>
    <dgm:pt modelId="{93EAFC3B-5823-4B57-A19E-9C9E99380C5B}">
      <dgm:prSet/>
      <dgm:spPr/>
      <dgm:t>
        <a:bodyPr/>
        <a:lstStyle/>
        <a:p>
          <a:r>
            <a:rPr lang="en-US" b="1" dirty="0"/>
            <a:t>Pivot|Power BI Visuals</a:t>
          </a:r>
        </a:p>
      </dgm:t>
    </dgm:pt>
    <dgm:pt modelId="{6BDAF50A-C9EE-4A52-A0DC-FC2D2BAED0A6}" type="parTrans" cxnId="{7B0B2830-F8E3-48BA-BF86-91F777A9F8E5}">
      <dgm:prSet/>
      <dgm:spPr/>
      <dgm:t>
        <a:bodyPr/>
        <a:lstStyle/>
        <a:p>
          <a:endParaRPr lang="en-US"/>
        </a:p>
      </dgm:t>
    </dgm:pt>
    <dgm:pt modelId="{785D8E41-D360-495A-9049-2ABB41D1B656}" type="sibTrans" cxnId="{7B0B2830-F8E3-48BA-BF86-91F777A9F8E5}">
      <dgm:prSet/>
      <dgm:spPr/>
      <dgm:t>
        <a:bodyPr/>
        <a:lstStyle/>
        <a:p>
          <a:endParaRPr lang="en-US"/>
        </a:p>
      </dgm:t>
    </dgm:pt>
    <dgm:pt modelId="{EE8B24BE-2B74-4516-BBFA-90269804B93B}">
      <dgm:prSet/>
      <dgm:spPr/>
      <dgm:t>
        <a:bodyPr/>
        <a:lstStyle/>
        <a:p>
          <a:r>
            <a:rPr lang="en-US" b="1" dirty="0"/>
            <a:t>Summary</a:t>
          </a:r>
        </a:p>
      </dgm:t>
    </dgm:pt>
    <dgm:pt modelId="{63782706-4F8F-4BED-B75F-5930A53DD38F}" type="parTrans" cxnId="{37CD7F07-C70D-4543-9313-1A7C84EF77DD}">
      <dgm:prSet/>
      <dgm:spPr/>
      <dgm:t>
        <a:bodyPr/>
        <a:lstStyle/>
        <a:p>
          <a:endParaRPr lang="en-US"/>
        </a:p>
      </dgm:t>
    </dgm:pt>
    <dgm:pt modelId="{1CFBEE11-6130-409D-B363-548C4B1C4056}" type="sibTrans" cxnId="{37CD7F07-C70D-4543-9313-1A7C84EF77DD}">
      <dgm:prSet/>
      <dgm:spPr/>
      <dgm:t>
        <a:bodyPr/>
        <a:lstStyle/>
        <a:p>
          <a:endParaRPr lang="en-US"/>
        </a:p>
      </dgm:t>
    </dgm:pt>
    <dgm:pt modelId="{8980868A-769C-42BF-B5F3-219716683E39}">
      <dgm:prSet/>
      <dgm:spPr/>
      <dgm:t>
        <a:bodyPr/>
        <a:lstStyle/>
        <a:p>
          <a:r>
            <a:rPr lang="en-US" b="1" dirty="0"/>
            <a:t>Recommendations</a:t>
          </a:r>
        </a:p>
      </dgm:t>
    </dgm:pt>
    <dgm:pt modelId="{2FE12D24-DB73-4082-9C08-A60A1B2AB98C}" type="parTrans" cxnId="{53C63BB3-B9E5-4361-AC0C-1D231FEDE1D6}">
      <dgm:prSet/>
      <dgm:spPr/>
      <dgm:t>
        <a:bodyPr/>
        <a:lstStyle/>
        <a:p>
          <a:endParaRPr lang="en-US"/>
        </a:p>
      </dgm:t>
    </dgm:pt>
    <dgm:pt modelId="{C2AFEA69-ED95-4003-BE50-2975BCA4B1E6}" type="sibTrans" cxnId="{53C63BB3-B9E5-4361-AC0C-1D231FEDE1D6}">
      <dgm:prSet/>
      <dgm:spPr/>
      <dgm:t>
        <a:bodyPr/>
        <a:lstStyle/>
        <a:p>
          <a:endParaRPr lang="en-US"/>
        </a:p>
      </dgm:t>
    </dgm:pt>
    <dgm:pt modelId="{28B14008-E950-4FC9-BA59-E0CEDE740F3C}" type="pres">
      <dgm:prSet presAssocID="{06DFBB2E-E9B5-4557-8DD9-B7B847CFEBF8}" presName="root" presStyleCnt="0">
        <dgm:presLayoutVars>
          <dgm:dir/>
          <dgm:resizeHandles val="exact"/>
        </dgm:presLayoutVars>
      </dgm:prSet>
      <dgm:spPr/>
    </dgm:pt>
    <dgm:pt modelId="{84E13762-99E4-4872-9318-133042BA66A5}" type="pres">
      <dgm:prSet presAssocID="{81E45214-3928-4377-9D7C-665783D161D1}" presName="compNode" presStyleCnt="0"/>
      <dgm:spPr/>
    </dgm:pt>
    <dgm:pt modelId="{CB06EC91-BAE4-48D2-B5EE-521C7A4970C7}" type="pres">
      <dgm:prSet presAssocID="{81E45214-3928-4377-9D7C-665783D161D1}" presName="bgRect" presStyleLbl="bgShp" presStyleIdx="0" presStyleCnt="5" custLinFactNeighborX="-6027" custLinFactNeighborY="-2747"/>
      <dgm:spPr>
        <a:solidFill>
          <a:schemeClr val="tx2"/>
        </a:solidFill>
      </dgm:spPr>
    </dgm:pt>
    <dgm:pt modelId="{907FEE88-5D0C-44AD-8333-F261DB0A7F29}" type="pres">
      <dgm:prSet presAssocID="{81E45214-3928-4377-9D7C-665783D161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E693EF1C-44F5-40A8-B4D6-447789012704}" type="pres">
      <dgm:prSet presAssocID="{81E45214-3928-4377-9D7C-665783D161D1}" presName="spaceRect" presStyleCnt="0"/>
      <dgm:spPr/>
    </dgm:pt>
    <dgm:pt modelId="{D96F7A13-60B8-41FC-83FB-2FDC49446487}" type="pres">
      <dgm:prSet presAssocID="{81E45214-3928-4377-9D7C-665783D161D1}" presName="parTx" presStyleLbl="revTx" presStyleIdx="0" presStyleCnt="5">
        <dgm:presLayoutVars>
          <dgm:chMax val="0"/>
          <dgm:chPref val="0"/>
        </dgm:presLayoutVars>
      </dgm:prSet>
      <dgm:spPr/>
    </dgm:pt>
    <dgm:pt modelId="{804A0B19-658A-46B7-80E3-99F79472244B}" type="pres">
      <dgm:prSet presAssocID="{1E5DA353-8C1E-422D-8464-6687A1088F5D}" presName="sibTrans" presStyleCnt="0"/>
      <dgm:spPr/>
    </dgm:pt>
    <dgm:pt modelId="{98128F2B-DDF6-45D4-B821-1E0636484D9D}" type="pres">
      <dgm:prSet presAssocID="{902CA81A-F005-4669-A2C3-7811AEBD299A}" presName="compNode" presStyleCnt="0"/>
      <dgm:spPr/>
    </dgm:pt>
    <dgm:pt modelId="{CB02F22C-2ACB-4BC6-8ED7-F3F355D95E42}" type="pres">
      <dgm:prSet presAssocID="{902CA81A-F005-4669-A2C3-7811AEBD299A}" presName="bgRect" presStyleLbl="bgShp" presStyleIdx="1" presStyleCnt="5"/>
      <dgm:spPr>
        <a:solidFill>
          <a:schemeClr val="accent1"/>
        </a:solidFill>
      </dgm:spPr>
    </dgm:pt>
    <dgm:pt modelId="{8F384048-8199-4447-BA45-E69C1E68251B}" type="pres">
      <dgm:prSet presAssocID="{902CA81A-F005-4669-A2C3-7811AEBD29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F0A985B-2330-437C-8C4A-CE893A7F121B}" type="pres">
      <dgm:prSet presAssocID="{902CA81A-F005-4669-A2C3-7811AEBD299A}" presName="spaceRect" presStyleCnt="0"/>
      <dgm:spPr/>
    </dgm:pt>
    <dgm:pt modelId="{FE880247-26F7-4138-AC71-F6B25FCE9734}" type="pres">
      <dgm:prSet presAssocID="{902CA81A-F005-4669-A2C3-7811AEBD299A}" presName="parTx" presStyleLbl="revTx" presStyleIdx="1" presStyleCnt="5">
        <dgm:presLayoutVars>
          <dgm:chMax val="0"/>
          <dgm:chPref val="0"/>
        </dgm:presLayoutVars>
      </dgm:prSet>
      <dgm:spPr/>
    </dgm:pt>
    <dgm:pt modelId="{44D53CBC-1BDD-4826-97B6-E7D756B34469}" type="pres">
      <dgm:prSet presAssocID="{D131D020-00FE-490B-8362-637B018AD147}" presName="sibTrans" presStyleCnt="0"/>
      <dgm:spPr/>
    </dgm:pt>
    <dgm:pt modelId="{51CAD263-E3DD-4474-B2DD-48051E6E7156}" type="pres">
      <dgm:prSet presAssocID="{93EAFC3B-5823-4B57-A19E-9C9E99380C5B}" presName="compNode" presStyleCnt="0"/>
      <dgm:spPr/>
    </dgm:pt>
    <dgm:pt modelId="{6B27856B-F533-4F5D-8A25-8ABA9F4622F8}" type="pres">
      <dgm:prSet presAssocID="{93EAFC3B-5823-4B57-A19E-9C9E99380C5B}" presName="bgRect" presStyleLbl="bgShp" presStyleIdx="2" presStyleCnt="5"/>
      <dgm:spPr>
        <a:solidFill>
          <a:schemeClr val="accent5"/>
        </a:solidFill>
      </dgm:spPr>
    </dgm:pt>
    <dgm:pt modelId="{DAA65B8C-5AEA-4060-9B2A-43A3B5AD3FF6}" type="pres">
      <dgm:prSet presAssocID="{93EAFC3B-5823-4B57-A19E-9C9E99380C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FB94AD-241B-452A-B45C-FE1ADCFA352E}" type="pres">
      <dgm:prSet presAssocID="{93EAFC3B-5823-4B57-A19E-9C9E99380C5B}" presName="spaceRect" presStyleCnt="0"/>
      <dgm:spPr/>
    </dgm:pt>
    <dgm:pt modelId="{01A4F927-4551-4883-AD72-447B8F41C3C7}" type="pres">
      <dgm:prSet presAssocID="{93EAFC3B-5823-4B57-A19E-9C9E99380C5B}" presName="parTx" presStyleLbl="revTx" presStyleIdx="2" presStyleCnt="5">
        <dgm:presLayoutVars>
          <dgm:chMax val="0"/>
          <dgm:chPref val="0"/>
        </dgm:presLayoutVars>
      </dgm:prSet>
      <dgm:spPr/>
    </dgm:pt>
    <dgm:pt modelId="{95563F46-DC73-4AFA-99E2-E0D9A6A2D95B}" type="pres">
      <dgm:prSet presAssocID="{785D8E41-D360-495A-9049-2ABB41D1B656}" presName="sibTrans" presStyleCnt="0"/>
      <dgm:spPr/>
    </dgm:pt>
    <dgm:pt modelId="{E22661F0-9D5E-4423-962D-2C16D5C3E8B3}" type="pres">
      <dgm:prSet presAssocID="{EE8B24BE-2B74-4516-BBFA-90269804B93B}" presName="compNode" presStyleCnt="0"/>
      <dgm:spPr/>
    </dgm:pt>
    <dgm:pt modelId="{4D74EE07-AA23-4803-A1D1-0DD1852DD7F6}" type="pres">
      <dgm:prSet presAssocID="{EE8B24BE-2B74-4516-BBFA-90269804B93B}" presName="bgRect" presStyleLbl="bgShp" presStyleIdx="3" presStyleCnt="5"/>
      <dgm:spPr>
        <a:solidFill>
          <a:schemeClr val="accent5">
            <a:lumMod val="60000"/>
            <a:lumOff val="40000"/>
          </a:schemeClr>
        </a:solidFill>
      </dgm:spPr>
    </dgm:pt>
    <dgm:pt modelId="{E247833C-E093-44A5-A47E-C3D468190642}" type="pres">
      <dgm:prSet presAssocID="{EE8B24BE-2B74-4516-BBFA-90269804B9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F3E4BC-9B85-4FF4-9732-2BD3C8608944}" type="pres">
      <dgm:prSet presAssocID="{EE8B24BE-2B74-4516-BBFA-90269804B93B}" presName="spaceRect" presStyleCnt="0"/>
      <dgm:spPr/>
    </dgm:pt>
    <dgm:pt modelId="{2939F8AA-D7E0-40CA-BD5E-F7A94468B7A1}" type="pres">
      <dgm:prSet presAssocID="{EE8B24BE-2B74-4516-BBFA-90269804B93B}" presName="parTx" presStyleLbl="revTx" presStyleIdx="3" presStyleCnt="5">
        <dgm:presLayoutVars>
          <dgm:chMax val="0"/>
          <dgm:chPref val="0"/>
        </dgm:presLayoutVars>
      </dgm:prSet>
      <dgm:spPr/>
    </dgm:pt>
    <dgm:pt modelId="{5DFAF75C-0D2C-42D6-BA3F-B7ED7849D874}" type="pres">
      <dgm:prSet presAssocID="{1CFBEE11-6130-409D-B363-548C4B1C4056}" presName="sibTrans" presStyleCnt="0"/>
      <dgm:spPr/>
    </dgm:pt>
    <dgm:pt modelId="{8D9D44B8-9B94-4606-8BC0-2892CF5A8D46}" type="pres">
      <dgm:prSet presAssocID="{8980868A-769C-42BF-B5F3-219716683E39}" presName="compNode" presStyleCnt="0"/>
      <dgm:spPr/>
    </dgm:pt>
    <dgm:pt modelId="{971A80C0-6116-4EA5-9F22-1C6081538880}" type="pres">
      <dgm:prSet presAssocID="{8980868A-769C-42BF-B5F3-219716683E39}" presName="bgRect" presStyleLbl="bgShp" presStyleIdx="4" presStyleCnt="5"/>
      <dgm:spPr/>
    </dgm:pt>
    <dgm:pt modelId="{D7FD2452-4710-4E0F-9B6A-43BC7A951A1E}" type="pres">
      <dgm:prSet presAssocID="{8980868A-769C-42BF-B5F3-219716683E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6D6C05-BB90-4681-BF7F-C4CAEE61A498}" type="pres">
      <dgm:prSet presAssocID="{8980868A-769C-42BF-B5F3-219716683E39}" presName="spaceRect" presStyleCnt="0"/>
      <dgm:spPr/>
    </dgm:pt>
    <dgm:pt modelId="{2EB36501-668B-48F4-BCF1-1EFD20593F59}" type="pres">
      <dgm:prSet presAssocID="{8980868A-769C-42BF-B5F3-219716683E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CD7F07-C70D-4543-9313-1A7C84EF77DD}" srcId="{06DFBB2E-E9B5-4557-8DD9-B7B847CFEBF8}" destId="{EE8B24BE-2B74-4516-BBFA-90269804B93B}" srcOrd="3" destOrd="0" parTransId="{63782706-4F8F-4BED-B75F-5930A53DD38F}" sibTransId="{1CFBEE11-6130-409D-B363-548C4B1C4056}"/>
    <dgm:cxn modelId="{7B0B2830-F8E3-48BA-BF86-91F777A9F8E5}" srcId="{06DFBB2E-E9B5-4557-8DD9-B7B847CFEBF8}" destId="{93EAFC3B-5823-4B57-A19E-9C9E99380C5B}" srcOrd="2" destOrd="0" parTransId="{6BDAF50A-C9EE-4A52-A0DC-FC2D2BAED0A6}" sibTransId="{785D8E41-D360-495A-9049-2ABB41D1B656}"/>
    <dgm:cxn modelId="{BEC63132-0413-4F74-AF8F-0386418D1CEF}" type="presOf" srcId="{06DFBB2E-E9B5-4557-8DD9-B7B847CFEBF8}" destId="{28B14008-E950-4FC9-BA59-E0CEDE740F3C}" srcOrd="0" destOrd="0" presId="urn:microsoft.com/office/officeart/2018/2/layout/IconVerticalSolidList"/>
    <dgm:cxn modelId="{87752C3C-DA64-43B9-A7FF-7EA880E26B45}" srcId="{06DFBB2E-E9B5-4557-8DD9-B7B847CFEBF8}" destId="{902CA81A-F005-4669-A2C3-7811AEBD299A}" srcOrd="1" destOrd="0" parTransId="{BC7008D8-3553-43E1-B6B7-52FACC2F52C7}" sibTransId="{D131D020-00FE-490B-8362-637B018AD147}"/>
    <dgm:cxn modelId="{33D7574E-F387-457F-B8F9-B5C9F43FEA20}" type="presOf" srcId="{8980868A-769C-42BF-B5F3-219716683E39}" destId="{2EB36501-668B-48F4-BCF1-1EFD20593F59}" srcOrd="0" destOrd="0" presId="urn:microsoft.com/office/officeart/2018/2/layout/IconVerticalSolidList"/>
    <dgm:cxn modelId="{BBB85E77-35FD-4954-8CBF-71B868563A4D}" type="presOf" srcId="{81E45214-3928-4377-9D7C-665783D161D1}" destId="{D96F7A13-60B8-41FC-83FB-2FDC49446487}" srcOrd="0" destOrd="0" presId="urn:microsoft.com/office/officeart/2018/2/layout/IconVerticalSolidList"/>
    <dgm:cxn modelId="{B634177B-7B9A-4C11-8433-A355742C2CFF}" type="presOf" srcId="{EE8B24BE-2B74-4516-BBFA-90269804B93B}" destId="{2939F8AA-D7E0-40CA-BD5E-F7A94468B7A1}" srcOrd="0" destOrd="0" presId="urn:microsoft.com/office/officeart/2018/2/layout/IconVerticalSolidList"/>
    <dgm:cxn modelId="{54FE678C-79BD-47AE-9BD8-295ED522EACB}" srcId="{06DFBB2E-E9B5-4557-8DD9-B7B847CFEBF8}" destId="{81E45214-3928-4377-9D7C-665783D161D1}" srcOrd="0" destOrd="0" parTransId="{4B7A923B-4B61-4566-AF2B-B93F41040F82}" sibTransId="{1E5DA353-8C1E-422D-8464-6687A1088F5D}"/>
    <dgm:cxn modelId="{0FAA3CA9-4B33-4482-AD5C-1D2783B1A7FE}" type="presOf" srcId="{902CA81A-F005-4669-A2C3-7811AEBD299A}" destId="{FE880247-26F7-4138-AC71-F6B25FCE9734}" srcOrd="0" destOrd="0" presId="urn:microsoft.com/office/officeart/2018/2/layout/IconVerticalSolidList"/>
    <dgm:cxn modelId="{53C63BB3-B9E5-4361-AC0C-1D231FEDE1D6}" srcId="{06DFBB2E-E9B5-4557-8DD9-B7B847CFEBF8}" destId="{8980868A-769C-42BF-B5F3-219716683E39}" srcOrd="4" destOrd="0" parTransId="{2FE12D24-DB73-4082-9C08-A60A1B2AB98C}" sibTransId="{C2AFEA69-ED95-4003-BE50-2975BCA4B1E6}"/>
    <dgm:cxn modelId="{54A820D7-4220-4116-B4D5-A692E71550AA}" type="presOf" srcId="{93EAFC3B-5823-4B57-A19E-9C9E99380C5B}" destId="{01A4F927-4551-4883-AD72-447B8F41C3C7}" srcOrd="0" destOrd="0" presId="urn:microsoft.com/office/officeart/2018/2/layout/IconVerticalSolidList"/>
    <dgm:cxn modelId="{4F0FEC6B-CDA8-4F59-A46F-6B488BB8C526}" type="presParOf" srcId="{28B14008-E950-4FC9-BA59-E0CEDE740F3C}" destId="{84E13762-99E4-4872-9318-133042BA66A5}" srcOrd="0" destOrd="0" presId="urn:microsoft.com/office/officeart/2018/2/layout/IconVerticalSolidList"/>
    <dgm:cxn modelId="{43931294-AD56-48C1-91CD-40B9C35C68EF}" type="presParOf" srcId="{84E13762-99E4-4872-9318-133042BA66A5}" destId="{CB06EC91-BAE4-48D2-B5EE-521C7A4970C7}" srcOrd="0" destOrd="0" presId="urn:microsoft.com/office/officeart/2018/2/layout/IconVerticalSolidList"/>
    <dgm:cxn modelId="{81483375-5736-4CA6-97C7-E65E83599D0F}" type="presParOf" srcId="{84E13762-99E4-4872-9318-133042BA66A5}" destId="{907FEE88-5D0C-44AD-8333-F261DB0A7F29}" srcOrd="1" destOrd="0" presId="urn:microsoft.com/office/officeart/2018/2/layout/IconVerticalSolidList"/>
    <dgm:cxn modelId="{CE268C26-4BC3-48CF-AFDC-C41FE61C4FAF}" type="presParOf" srcId="{84E13762-99E4-4872-9318-133042BA66A5}" destId="{E693EF1C-44F5-40A8-B4D6-447789012704}" srcOrd="2" destOrd="0" presId="urn:microsoft.com/office/officeart/2018/2/layout/IconVerticalSolidList"/>
    <dgm:cxn modelId="{4E8EBBF7-3070-4ABE-9B4C-2572B5408529}" type="presParOf" srcId="{84E13762-99E4-4872-9318-133042BA66A5}" destId="{D96F7A13-60B8-41FC-83FB-2FDC49446487}" srcOrd="3" destOrd="0" presId="urn:microsoft.com/office/officeart/2018/2/layout/IconVerticalSolidList"/>
    <dgm:cxn modelId="{2BE2E412-F926-451A-811E-E6BDC430E654}" type="presParOf" srcId="{28B14008-E950-4FC9-BA59-E0CEDE740F3C}" destId="{804A0B19-658A-46B7-80E3-99F79472244B}" srcOrd="1" destOrd="0" presId="urn:microsoft.com/office/officeart/2018/2/layout/IconVerticalSolidList"/>
    <dgm:cxn modelId="{9B6A0147-1458-4045-B666-D9CA8999BBDE}" type="presParOf" srcId="{28B14008-E950-4FC9-BA59-E0CEDE740F3C}" destId="{98128F2B-DDF6-45D4-B821-1E0636484D9D}" srcOrd="2" destOrd="0" presId="urn:microsoft.com/office/officeart/2018/2/layout/IconVerticalSolidList"/>
    <dgm:cxn modelId="{FE9126E1-1BA3-4327-A6BD-43D70B5847DF}" type="presParOf" srcId="{98128F2B-DDF6-45D4-B821-1E0636484D9D}" destId="{CB02F22C-2ACB-4BC6-8ED7-F3F355D95E42}" srcOrd="0" destOrd="0" presId="urn:microsoft.com/office/officeart/2018/2/layout/IconVerticalSolidList"/>
    <dgm:cxn modelId="{AF3DBF87-D546-4C33-A0A5-B003609D829D}" type="presParOf" srcId="{98128F2B-DDF6-45D4-B821-1E0636484D9D}" destId="{8F384048-8199-4447-BA45-E69C1E68251B}" srcOrd="1" destOrd="0" presId="urn:microsoft.com/office/officeart/2018/2/layout/IconVerticalSolidList"/>
    <dgm:cxn modelId="{D6523CCF-B823-4A84-AB00-42795D9C81A8}" type="presParOf" srcId="{98128F2B-DDF6-45D4-B821-1E0636484D9D}" destId="{DF0A985B-2330-437C-8C4A-CE893A7F121B}" srcOrd="2" destOrd="0" presId="urn:microsoft.com/office/officeart/2018/2/layout/IconVerticalSolidList"/>
    <dgm:cxn modelId="{B186F92E-9525-4023-BCEE-46136589E65E}" type="presParOf" srcId="{98128F2B-DDF6-45D4-B821-1E0636484D9D}" destId="{FE880247-26F7-4138-AC71-F6B25FCE9734}" srcOrd="3" destOrd="0" presId="urn:microsoft.com/office/officeart/2018/2/layout/IconVerticalSolidList"/>
    <dgm:cxn modelId="{0CF49896-03AF-4AA7-A0D5-2E3677A1FC77}" type="presParOf" srcId="{28B14008-E950-4FC9-BA59-E0CEDE740F3C}" destId="{44D53CBC-1BDD-4826-97B6-E7D756B34469}" srcOrd="3" destOrd="0" presId="urn:microsoft.com/office/officeart/2018/2/layout/IconVerticalSolidList"/>
    <dgm:cxn modelId="{5F300D30-8A04-4EBC-B80D-49D576817E24}" type="presParOf" srcId="{28B14008-E950-4FC9-BA59-E0CEDE740F3C}" destId="{51CAD263-E3DD-4474-B2DD-48051E6E7156}" srcOrd="4" destOrd="0" presId="urn:microsoft.com/office/officeart/2018/2/layout/IconVerticalSolidList"/>
    <dgm:cxn modelId="{CAB82A32-265F-44EC-97DC-62051D3B43EE}" type="presParOf" srcId="{51CAD263-E3DD-4474-B2DD-48051E6E7156}" destId="{6B27856B-F533-4F5D-8A25-8ABA9F4622F8}" srcOrd="0" destOrd="0" presId="urn:microsoft.com/office/officeart/2018/2/layout/IconVerticalSolidList"/>
    <dgm:cxn modelId="{06773294-AA3A-4D81-9F15-22491AE806B8}" type="presParOf" srcId="{51CAD263-E3DD-4474-B2DD-48051E6E7156}" destId="{DAA65B8C-5AEA-4060-9B2A-43A3B5AD3FF6}" srcOrd="1" destOrd="0" presId="urn:microsoft.com/office/officeart/2018/2/layout/IconVerticalSolidList"/>
    <dgm:cxn modelId="{67E996C7-5F27-49A2-9B16-D93B3F20D022}" type="presParOf" srcId="{51CAD263-E3DD-4474-B2DD-48051E6E7156}" destId="{95FB94AD-241B-452A-B45C-FE1ADCFA352E}" srcOrd="2" destOrd="0" presId="urn:microsoft.com/office/officeart/2018/2/layout/IconVerticalSolidList"/>
    <dgm:cxn modelId="{F8296773-90D0-4B93-9418-73B4EA2301F4}" type="presParOf" srcId="{51CAD263-E3DD-4474-B2DD-48051E6E7156}" destId="{01A4F927-4551-4883-AD72-447B8F41C3C7}" srcOrd="3" destOrd="0" presId="urn:microsoft.com/office/officeart/2018/2/layout/IconVerticalSolidList"/>
    <dgm:cxn modelId="{ADD699F2-D024-4A0E-BD32-A11B24C9C024}" type="presParOf" srcId="{28B14008-E950-4FC9-BA59-E0CEDE740F3C}" destId="{95563F46-DC73-4AFA-99E2-E0D9A6A2D95B}" srcOrd="5" destOrd="0" presId="urn:microsoft.com/office/officeart/2018/2/layout/IconVerticalSolidList"/>
    <dgm:cxn modelId="{30AD5E9A-CFAB-4021-9567-B4C1D8B84564}" type="presParOf" srcId="{28B14008-E950-4FC9-BA59-E0CEDE740F3C}" destId="{E22661F0-9D5E-4423-962D-2C16D5C3E8B3}" srcOrd="6" destOrd="0" presId="urn:microsoft.com/office/officeart/2018/2/layout/IconVerticalSolidList"/>
    <dgm:cxn modelId="{231DACFA-2AF6-4DCE-A00D-2EEBCC32EF47}" type="presParOf" srcId="{E22661F0-9D5E-4423-962D-2C16D5C3E8B3}" destId="{4D74EE07-AA23-4803-A1D1-0DD1852DD7F6}" srcOrd="0" destOrd="0" presId="urn:microsoft.com/office/officeart/2018/2/layout/IconVerticalSolidList"/>
    <dgm:cxn modelId="{6D7A7AF3-FF26-47E7-A74F-5245403E2FE3}" type="presParOf" srcId="{E22661F0-9D5E-4423-962D-2C16D5C3E8B3}" destId="{E247833C-E093-44A5-A47E-C3D468190642}" srcOrd="1" destOrd="0" presId="urn:microsoft.com/office/officeart/2018/2/layout/IconVerticalSolidList"/>
    <dgm:cxn modelId="{B187AD89-CA9A-49BA-96CA-DA4EAAAF775A}" type="presParOf" srcId="{E22661F0-9D5E-4423-962D-2C16D5C3E8B3}" destId="{84F3E4BC-9B85-4FF4-9732-2BD3C8608944}" srcOrd="2" destOrd="0" presId="urn:microsoft.com/office/officeart/2018/2/layout/IconVerticalSolidList"/>
    <dgm:cxn modelId="{BD5086D9-80CE-4FC2-BC9F-30EB15B6FAA8}" type="presParOf" srcId="{E22661F0-9D5E-4423-962D-2C16D5C3E8B3}" destId="{2939F8AA-D7E0-40CA-BD5E-F7A94468B7A1}" srcOrd="3" destOrd="0" presId="urn:microsoft.com/office/officeart/2018/2/layout/IconVerticalSolidList"/>
    <dgm:cxn modelId="{C3F95B84-64C4-41CB-8080-457EBA384138}" type="presParOf" srcId="{28B14008-E950-4FC9-BA59-E0CEDE740F3C}" destId="{5DFAF75C-0D2C-42D6-BA3F-B7ED7849D874}" srcOrd="7" destOrd="0" presId="urn:microsoft.com/office/officeart/2018/2/layout/IconVerticalSolidList"/>
    <dgm:cxn modelId="{5BC9A286-A56B-4187-B386-F8BF542E8763}" type="presParOf" srcId="{28B14008-E950-4FC9-BA59-E0CEDE740F3C}" destId="{8D9D44B8-9B94-4606-8BC0-2892CF5A8D46}" srcOrd="8" destOrd="0" presId="urn:microsoft.com/office/officeart/2018/2/layout/IconVerticalSolidList"/>
    <dgm:cxn modelId="{B523121B-C174-44C6-B9F0-81DDBF07F716}" type="presParOf" srcId="{8D9D44B8-9B94-4606-8BC0-2892CF5A8D46}" destId="{971A80C0-6116-4EA5-9F22-1C6081538880}" srcOrd="0" destOrd="0" presId="urn:microsoft.com/office/officeart/2018/2/layout/IconVerticalSolidList"/>
    <dgm:cxn modelId="{515D7550-D6F8-41D1-8A7A-E481EFEC22F3}" type="presParOf" srcId="{8D9D44B8-9B94-4606-8BC0-2892CF5A8D46}" destId="{D7FD2452-4710-4E0F-9B6A-43BC7A951A1E}" srcOrd="1" destOrd="0" presId="urn:microsoft.com/office/officeart/2018/2/layout/IconVerticalSolidList"/>
    <dgm:cxn modelId="{E40D880F-0378-44B0-9B61-5FC0133761BB}" type="presParOf" srcId="{8D9D44B8-9B94-4606-8BC0-2892CF5A8D46}" destId="{136D6C05-BB90-4681-BF7F-C4CAEE61A498}" srcOrd="2" destOrd="0" presId="urn:microsoft.com/office/officeart/2018/2/layout/IconVerticalSolidList"/>
    <dgm:cxn modelId="{34491D8A-EA9B-44D2-91D0-E47D10F39055}" type="presParOf" srcId="{8D9D44B8-9B94-4606-8BC0-2892CF5A8D46}" destId="{2EB36501-668B-48F4-BCF1-1EFD20593F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6EC91-BAE4-48D2-B5EE-521C7A4970C7}">
      <dsp:nvSpPr>
        <dsp:cNvPr id="0" name=""/>
        <dsp:cNvSpPr/>
      </dsp:nvSpPr>
      <dsp:spPr>
        <a:xfrm>
          <a:off x="0" y="0"/>
          <a:ext cx="6263640" cy="916014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FEE88-5D0C-44AD-8333-F261DB0A7F29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F7A13-60B8-41FC-83FB-2FDC49446487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Business Processes</a:t>
          </a:r>
        </a:p>
      </dsp:txBody>
      <dsp:txXfrm>
        <a:off x="1057996" y="4300"/>
        <a:ext cx="5205643" cy="916014"/>
      </dsp:txXfrm>
    </dsp:sp>
    <dsp:sp modelId="{CB02F22C-2ACB-4BC6-8ED7-F3F355D95E42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84048-8199-4447-BA45-E69C1E68251B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80247-26F7-4138-AC71-F6B25FCE9734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Star Schema</a:t>
          </a:r>
        </a:p>
      </dsp:txBody>
      <dsp:txXfrm>
        <a:off x="1057996" y="1149318"/>
        <a:ext cx="5205643" cy="916014"/>
      </dsp:txXfrm>
    </dsp:sp>
    <dsp:sp modelId="{6B27856B-F533-4F5D-8A25-8ABA9F4622F8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5B8C-5AEA-4060-9B2A-43A3B5AD3FF6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4F927-4551-4883-AD72-447B8F41C3C7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Pivot|Power BI Visuals</a:t>
          </a:r>
        </a:p>
      </dsp:txBody>
      <dsp:txXfrm>
        <a:off x="1057996" y="2294336"/>
        <a:ext cx="5205643" cy="916014"/>
      </dsp:txXfrm>
    </dsp:sp>
    <dsp:sp modelId="{4D74EE07-AA23-4803-A1D1-0DD1852DD7F6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7833C-E093-44A5-A47E-C3D46819064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9F8AA-D7E0-40CA-BD5E-F7A94468B7A1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Summary</a:t>
          </a:r>
        </a:p>
      </dsp:txBody>
      <dsp:txXfrm>
        <a:off x="1057996" y="3439354"/>
        <a:ext cx="5205643" cy="916014"/>
      </dsp:txXfrm>
    </dsp:sp>
    <dsp:sp modelId="{971A80C0-6116-4EA5-9F22-1C6081538880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D2452-4710-4E0F-9B6A-43BC7A951A1E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36501-668B-48F4-BCF1-1EFD20593F5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Recommendations</a:t>
          </a:r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73B6-6759-4EC3-9CD5-452CECE6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3E1F1-955D-4365-9D6F-F4120FD45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17CC-97A3-46A0-A4C7-78BDB31D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4D6F-84BA-46E8-AB49-55A0282B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4CB5-7864-4582-B0F8-DBC12FC2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F468-702E-425C-ADE8-3B82CF78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4E14B-36D7-4EE2-A55D-9EF865AFB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DE0F-B372-465B-92C1-4E7F12E8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67B8-B13B-4573-A394-78317B42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EEC7-4762-4F59-9F9B-DDD737D1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2C892-2E94-4E50-90B2-FB9004FB7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F867-ACF0-4F41-9995-A2630D01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B9CD-DF65-4E38-9562-638003EA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3A8D-C7BB-45D1-BF2B-CBF84CEA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31C5-5D03-48FF-9398-4CD8755F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3C27-B6A8-4D93-9B02-857DECDA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562E-1716-4D06-A0F3-8563294E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B16D-D382-47A2-BE4D-4D0C3E8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DD31-1C08-419B-903F-DE50345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5111-7668-4C22-AF08-0FC1D5D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B9E1-3132-4E9F-82ED-5F855742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84A2-A0E2-4F26-A5E1-4A364C1E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2A1EA-79D9-46E0-8D85-B5C32BB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92AD-FF19-41E5-9FC5-C20A2C67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881E-B2C7-40D0-800B-953BC4ED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38-A315-4058-ADE5-41FD224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797D-A1E8-497D-9ABE-F970170D0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FF02E-7E4A-4584-B6A2-CFE0BBEE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96DD-7C89-47E7-9CF2-42E3C5C5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17A3-AE50-49E2-A1B3-8FF31BA7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7AC7-82BB-4902-83D4-3FD1ED98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13C2-BB97-4FF6-941F-EB7A99FC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A8F7-8D17-44A3-AEDE-38A7A523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43E01-C26A-450B-A5F6-79E2708E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6AA5C-504A-41A1-BE2B-0C2BADE50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18241-AADF-4071-AD8A-6E659E01D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2469D-0F43-40AD-984C-7E115102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5827D-F522-4FFE-BB60-B27A0C3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9BDAE-093D-471D-AACB-51410DCC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11DD-C373-47D0-A30D-040228C1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E0BBA-1177-4BD1-B4FF-8E03E13B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09D44-734B-4C72-BB52-12697182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DCD6-E56A-401B-99B1-EB08E4A4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BC936-22AA-4C9E-9D55-E161F02A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E2A78-B927-4FD3-A72E-9CCB1A7E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52BB-B294-4CBA-BBAE-478F2602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A729-3178-4FAD-A4A5-91F97799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E97F-A340-4212-996C-250EF5A2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FC2B5-2B02-4FCE-A285-7E983D5D8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7AEF4-DF05-4644-ADDD-C79CD800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0C71A-0FEF-4197-AA9A-D34C7166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5DD0D-B78B-4E29-99DF-8ACD6A2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0211-51BC-4145-83CE-1D0BD273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FC56F-CF57-40A5-8D00-46A854609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F724-88AD-4BB9-AB69-C3971B29A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EC065-6932-4A7E-A69C-EFD80A0B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6AF7-2A82-468A-A1AE-57D08822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AD2D5-8920-4100-AFF1-D4432C94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0614E-AC63-439A-9F9E-B415A392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B2D3-9BE4-4094-8688-06BA8FDB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C41B4-0944-447F-8B84-D5BA2A3CF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6350-AC22-4280-9E21-9C7ED267B3C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093E-F1EA-4AB9-800F-594C25D6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10ED-7283-407A-96AE-B41E5F6DE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31BA-6265-4828-B233-3F10DFF8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54E07D5-F0C4-4015-8469-2BD16882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Ammi Dumalagan, Damon Porter, Holden Herrell, and Maryse Khoury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4B24A-6EB4-4152-9D2A-0C3D84D0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IST 722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60656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 descr="Checkmark">
            <a:extLst>
              <a:ext uri="{FF2B5EF4-FFF2-40B4-BE49-F238E27FC236}">
                <a16:creationId xmlns:a16="http://schemas.microsoft.com/office/drawing/2014/main" id="{0B658676-C296-4FD5-A1B8-26AD1285E346}"/>
              </a:ext>
            </a:extLst>
          </p:cNvPr>
          <p:cNvSpPr/>
          <p:nvPr/>
        </p:nvSpPr>
        <p:spPr>
          <a:xfrm>
            <a:off x="4453446" y="28272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6402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3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 descr="Lightbulb">
            <a:extLst>
              <a:ext uri="{FF2B5EF4-FFF2-40B4-BE49-F238E27FC236}">
                <a16:creationId xmlns:a16="http://schemas.microsoft.com/office/drawing/2014/main" id="{AC477DCB-F129-4A9D-94BD-56F13B232695}"/>
              </a:ext>
            </a:extLst>
          </p:cNvPr>
          <p:cNvSpPr/>
          <p:nvPr/>
        </p:nvSpPr>
        <p:spPr>
          <a:xfrm>
            <a:off x="3596196" y="273195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6041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AE0F-29F0-4C51-81F1-0017330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7A976E-B7FF-40D3-8C01-86169F09CEA9}"/>
              </a:ext>
            </a:extLst>
          </p:cNvPr>
          <p:cNvSpPr/>
          <p:nvPr/>
        </p:nvSpPr>
        <p:spPr>
          <a:xfrm>
            <a:off x="4144161" y="562062"/>
            <a:ext cx="7726261" cy="5981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8879E0E-6A1F-4F87-80FD-65B8918FD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924235"/>
              </p:ext>
            </p:extLst>
          </p:nvPr>
        </p:nvGraphicFramePr>
        <p:xfrm>
          <a:off x="4998051" y="676656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44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Processes</a:t>
            </a:r>
          </a:p>
        </p:txBody>
      </p:sp>
      <p:sp>
        <p:nvSpPr>
          <p:cNvPr id="6" name="Rectangle 5" descr="Pyramid with levels">
            <a:extLst>
              <a:ext uri="{FF2B5EF4-FFF2-40B4-BE49-F238E27FC236}">
                <a16:creationId xmlns:a16="http://schemas.microsoft.com/office/drawing/2014/main" id="{FC73B895-887E-4C6B-8F16-339B2849EA20}"/>
              </a:ext>
            </a:extLst>
          </p:cNvPr>
          <p:cNvSpPr/>
          <p:nvPr/>
        </p:nvSpPr>
        <p:spPr>
          <a:xfrm>
            <a:off x="3434271" y="28272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B3C40A-1EF8-4064-8A0A-9B75859DA696}"/>
              </a:ext>
            </a:extLst>
          </p:cNvPr>
          <p:cNvSpPr txBox="1">
            <a:spLocks/>
          </p:cNvSpPr>
          <p:nvPr/>
        </p:nvSpPr>
        <p:spPr>
          <a:xfrm>
            <a:off x="6257931" y="1420856"/>
            <a:ext cx="5057762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Complex</a:t>
            </a:r>
          </a:p>
          <a:p>
            <a:pPr marL="0" indent="0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Consolidated Sales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accent1"/>
                </a:solidFill>
              </a:rPr>
              <a:t>Combined sales/rentals for FudgeMart and FudgeFlix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Common Customer Sentiment (Tweets)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/>
              <a:t>Sentiment from tweets of customers common to both FudgeMart and FudgeFlix</a:t>
            </a:r>
          </a:p>
          <a:p>
            <a:pPr marL="514350"/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A06589-2C5E-4229-A60C-5FE30ED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3" y="1420856"/>
            <a:ext cx="5057767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b="1" dirty="0"/>
              <a:t>Simple</a:t>
            </a:r>
          </a:p>
          <a:p>
            <a:pPr marL="0" indent="0" algn="r">
              <a:buNone/>
            </a:pPr>
            <a:endParaRPr lang="en-US" sz="100" b="1" dirty="0"/>
          </a:p>
          <a:p>
            <a:pPr marL="285750" indent="0" algn="r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FudgeFlix View Count</a:t>
            </a:r>
          </a:p>
          <a:p>
            <a:pPr marL="285750" indent="0" algn="r"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accent1"/>
                </a:solidFill>
              </a:rPr>
              <a:t>Summary of movie rentals by view count</a:t>
            </a:r>
          </a:p>
          <a:p>
            <a:pPr marL="285750" indent="0" algn="r">
              <a:spcBef>
                <a:spcPts val="0"/>
              </a:spcBef>
              <a:buNone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indent="0" algn="r">
              <a:buNone/>
            </a:pPr>
            <a:r>
              <a:rPr lang="en-US" sz="2000" dirty="0"/>
              <a:t>FudgeFlix Rental Duration</a:t>
            </a:r>
          </a:p>
          <a:p>
            <a:pPr marL="285750" indent="0" algn="r">
              <a:spcBef>
                <a:spcPts val="0"/>
              </a:spcBef>
              <a:buNone/>
            </a:pPr>
            <a:r>
              <a:rPr lang="en-US" sz="1600" i="1" dirty="0"/>
              <a:t>Summary of rental duration (physical rentals) and time from queue to watch date (digital rentals)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17C06C-FE58-46FF-A3DF-D14A6F6CFAC3}"/>
              </a:ext>
            </a:extLst>
          </p:cNvPr>
          <p:cNvCxnSpPr/>
          <p:nvPr/>
        </p:nvCxnSpPr>
        <p:spPr>
          <a:xfrm>
            <a:off x="6096000" y="1424803"/>
            <a:ext cx="0" cy="38329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8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643"/>
            <a:ext cx="10515600" cy="793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Fact View Count</a:t>
            </a:r>
          </a:p>
        </p:txBody>
      </p:sp>
      <p:sp>
        <p:nvSpPr>
          <p:cNvPr id="5" name="Rectangle 4" descr="Network">
            <a:extLst>
              <a:ext uri="{FF2B5EF4-FFF2-40B4-BE49-F238E27FC236}">
                <a16:creationId xmlns:a16="http://schemas.microsoft.com/office/drawing/2014/main" id="{D8044BAB-5172-4FD1-B7C0-F32FE340A976}"/>
              </a:ext>
            </a:extLst>
          </p:cNvPr>
          <p:cNvSpPr/>
          <p:nvPr/>
        </p:nvSpPr>
        <p:spPr>
          <a:xfrm>
            <a:off x="4200663" y="26367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C5515-1275-40FE-90A8-4FC729BCA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8518"/>
            <a:ext cx="12192000" cy="45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16"/>
            <a:ext cx="10515600" cy="793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Fact Consolidated Sales</a:t>
            </a:r>
          </a:p>
        </p:txBody>
      </p:sp>
      <p:sp>
        <p:nvSpPr>
          <p:cNvPr id="5" name="Rectangle 4" descr="Network">
            <a:extLst>
              <a:ext uri="{FF2B5EF4-FFF2-40B4-BE49-F238E27FC236}">
                <a16:creationId xmlns:a16="http://schemas.microsoft.com/office/drawing/2014/main" id="{D8044BAB-5172-4FD1-B7C0-F32FE340A976}"/>
              </a:ext>
            </a:extLst>
          </p:cNvPr>
          <p:cNvSpPr/>
          <p:nvPr/>
        </p:nvSpPr>
        <p:spPr>
          <a:xfrm>
            <a:off x="4200663" y="26367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7716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Pivot|Power BI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16"/>
            <a:ext cx="10515600" cy="6699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Fact View Count</a:t>
            </a:r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FF5B54B6-AF8A-48B9-82C7-26AEA7DC1D1F}"/>
              </a:ext>
            </a:extLst>
          </p:cNvPr>
          <p:cNvSpPr/>
          <p:nvPr/>
        </p:nvSpPr>
        <p:spPr>
          <a:xfrm>
            <a:off x="3119946" y="26367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2495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Pivot|Power BI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16"/>
            <a:ext cx="10515600" cy="6699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Fact View Count</a:t>
            </a:r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FF5B54B6-AF8A-48B9-82C7-26AEA7DC1D1F}"/>
              </a:ext>
            </a:extLst>
          </p:cNvPr>
          <p:cNvSpPr/>
          <p:nvPr/>
        </p:nvSpPr>
        <p:spPr>
          <a:xfrm>
            <a:off x="3119946" y="26367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698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Pivot|Power BI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16"/>
            <a:ext cx="10515600" cy="6699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Fact Consolidated Sales</a:t>
            </a:r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FF5B54B6-AF8A-48B9-82C7-26AEA7DC1D1F}"/>
              </a:ext>
            </a:extLst>
          </p:cNvPr>
          <p:cNvSpPr/>
          <p:nvPr/>
        </p:nvSpPr>
        <p:spPr>
          <a:xfrm>
            <a:off x="3119946" y="26367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5048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88-7994-49B9-B537-A596228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346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Pivot|Power BI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2D92-D3E4-4D64-9E3C-6751B085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16"/>
            <a:ext cx="10515600" cy="6699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Fact Consolidated Sales</a:t>
            </a:r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FF5B54B6-AF8A-48B9-82C7-26AEA7DC1D1F}"/>
              </a:ext>
            </a:extLst>
          </p:cNvPr>
          <p:cNvSpPr/>
          <p:nvPr/>
        </p:nvSpPr>
        <p:spPr>
          <a:xfrm>
            <a:off x="3119946" y="263670"/>
            <a:ext cx="503807" cy="5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4648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138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IST 722 Final Project Presentation</vt:lpstr>
      <vt:lpstr>Table of Contents</vt:lpstr>
      <vt:lpstr>Business Processes</vt:lpstr>
      <vt:lpstr>Star Schema</vt:lpstr>
      <vt:lpstr>Star Schema</vt:lpstr>
      <vt:lpstr>Pivot|Power BI Visuals</vt:lpstr>
      <vt:lpstr>Pivot|Power BI Visuals</vt:lpstr>
      <vt:lpstr>Pivot|Power BI Visuals</vt:lpstr>
      <vt:lpstr>Pivot|Power BI Visuals</vt:lpstr>
      <vt:lpstr>Summary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722 Final Project Presentation</dc:title>
  <dc:creator>herre</dc:creator>
  <cp:lastModifiedBy> </cp:lastModifiedBy>
  <cp:revision>2</cp:revision>
  <dcterms:created xsi:type="dcterms:W3CDTF">2019-12-14T19:27:17Z</dcterms:created>
  <dcterms:modified xsi:type="dcterms:W3CDTF">2019-12-15T08:29:14Z</dcterms:modified>
</cp:coreProperties>
</file>