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70" r:id="rId3"/>
    <p:sldId id="264" r:id="rId4"/>
    <p:sldId id="271" r:id="rId5"/>
    <p:sldId id="263" r:id="rId6"/>
    <p:sldId id="257" r:id="rId7"/>
    <p:sldId id="258" r:id="rId8"/>
    <p:sldId id="272" r:id="rId9"/>
    <p:sldId id="273" r:id="rId10"/>
    <p:sldId id="265" r:id="rId11"/>
    <p:sldId id="274" r:id="rId12"/>
    <p:sldId id="275" r:id="rId13"/>
    <p:sldId id="269" r:id="rId14"/>
    <p:sldId id="290" r:id="rId15"/>
    <p:sldId id="268" r:id="rId16"/>
    <p:sldId id="276" r:id="rId17"/>
    <p:sldId id="279" r:id="rId18"/>
    <p:sldId id="281" r:id="rId19"/>
    <p:sldId id="259" r:id="rId20"/>
    <p:sldId id="283" r:id="rId21"/>
    <p:sldId id="285" r:id="rId22"/>
    <p:sldId id="282" r:id="rId23"/>
    <p:sldId id="260" r:id="rId24"/>
    <p:sldId id="284" r:id="rId25"/>
    <p:sldId id="287" r:id="rId26"/>
    <p:sldId id="291" r:id="rId27"/>
    <p:sldId id="288" r:id="rId28"/>
    <p:sldId id="262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782" autoAdjust="0"/>
    <p:restoredTop sz="98917" autoAdjust="0"/>
  </p:normalViewPr>
  <p:slideViewPr>
    <p:cSldViewPr>
      <p:cViewPr varScale="1">
        <p:scale>
          <a:sx n="76" d="100"/>
          <a:sy n="76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5C81-EBC7-4C47-8D97-F2453AA2E5B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F813A-BFB1-4657-BE8B-04D7D9CD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lm-examples/Mario.elm?debu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many of you have programmed before? What languages? Most of these are imperative and/or object-oriented languages, while Elm is a functional programming language.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like a different language family, you have to use a different way of thinking. Don’t worry if you haven’t had programming experience, you won’t have any habits to break!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map (\x -&gt; x+1) [1, 2, 3] gives [2, 3, 4]</a:t>
            </a:r>
          </a:p>
          <a:p>
            <a:r>
              <a:rPr lang="en-US" dirty="0" smtClean="0"/>
              <a:t>M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(+) 0 [1, 2, 3] gives 6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(\x y -&gt; if x then y + 1 else y) 0 [True, True, False, False, True]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scores : List </a:t>
            </a:r>
            <a:r>
              <a:rPr lang="en-US" dirty="0" err="1" smtClean="0"/>
              <a:t>Int</a:t>
            </a:r>
            <a:r>
              <a:rPr lang="en-US" dirty="0" smtClean="0"/>
              <a:t> (scores is a list of integers)</a:t>
            </a:r>
          </a:p>
          <a:p>
            <a:r>
              <a:rPr lang="en-US" dirty="0" smtClean="0"/>
              <a:t>average : List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(average takes a string of integers and returns an integer)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programming, there’s way too many functions to remember. Instead, have a good idea in your head of what you want to do, and then look up the functions/syntax that you need.</a:t>
            </a:r>
          </a:p>
          <a:p>
            <a:r>
              <a:rPr lang="en-US" dirty="0" smtClean="0">
                <a:hlinkClick r:id="rId3"/>
              </a:rPr>
              <a:t>http://elm-lang.org/Examples.elm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If you work in groups…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modular nature</a:t>
            </a:r>
            <a:r>
              <a:rPr lang="en-US" dirty="0" smtClean="0"/>
              <a:t> of functional programming to divide up work!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to the person next to you and introduce yourself. This is your coding buddy. If you have a question and I'm not free, ask your coding buddy first! There's this thing called "teddy bear programming": when debugging it helps to explain your code out loud to a teddy bear. Well, you'll be each other's real life teddy bears.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3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people</a:t>
            </a:r>
            <a:r>
              <a:rPr lang="en-US" baseline="0" dirty="0" smtClean="0"/>
              <a:t> write apps in Elm, often they write part of it in Elm, part of it in another language, and when the program crashes, it’s the non-Elm part.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Something about the language just makes the process of coding easier.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http://localhost:8000/elm-examples/Mario.elm?debug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Gender = Male | Female</a:t>
            </a:r>
          </a:p>
          <a:p>
            <a:pPr lvl="1"/>
            <a:r>
              <a:rPr lang="en-US" dirty="0" smtClean="0"/>
              <a:t>type List a = Empty | (List a</a:t>
            </a:r>
          </a:p>
          <a:p>
            <a:pPr lvl="1"/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alias Person = {name : String, gender : Gender, age : </a:t>
            </a:r>
            <a:r>
              <a:rPr lang="en-US" dirty="0" err="1" smtClean="0"/>
              <a:t>Int</a:t>
            </a:r>
            <a:r>
              <a:rPr lang="en-US" dirty="0" smtClean="0"/>
              <a:t>, married : </a:t>
            </a:r>
            <a:r>
              <a:rPr lang="en-US" dirty="0" err="1" smtClean="0"/>
              <a:t>Bool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smeet.com/Elm" TargetMode="External"/><Relationship Id="rId2" Type="http://schemas.openxmlformats.org/officeDocument/2006/relationships/hyperlink" Target="http://bit.ly/elm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m-lang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ackage.elm-lang.org/packages/elm-lang/core/2.0.0/Signal#fold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ckage.elm-lang.org/packages/elm-lang/core/2.0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bug.elm-lang.org/edit/Mario.elm" TargetMode="External"/><Relationship Id="rId5" Type="http://schemas.openxmlformats.org/officeDocument/2006/relationships/hyperlink" Target="http://debug.elm-lang.org/" TargetMode="External"/><Relationship Id="rId4" Type="http://schemas.openxmlformats.org/officeDocument/2006/relationships/hyperlink" Target="http://elm-lang.org/blog/Interactive-Programming.el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learn/Syntax.el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Splash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programming: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Primitive types: </a:t>
            </a:r>
            <a:r>
              <a:rPr lang="en-US" sz="3200" dirty="0" err="1" smtClean="0"/>
              <a:t>Bool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, Float, Char, </a:t>
            </a:r>
            <a:r>
              <a:rPr lang="en-US" sz="3200" dirty="0" smtClean="0"/>
              <a:t>String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26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about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Variables are </a:t>
            </a:r>
            <a:r>
              <a:rPr lang="en-US" sz="2800" b="1" dirty="0" smtClean="0"/>
              <a:t>immutable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 = x + 1. </a:t>
            </a:r>
            <a:r>
              <a:rPr lang="en-US" sz="2500" b="1" dirty="0" smtClean="0">
                <a:solidFill>
                  <a:srgbClr val="FF0000"/>
                </a:solidFill>
              </a:rPr>
              <a:t>NO.</a:t>
            </a:r>
            <a:endParaRPr lang="en-US" sz="2500" dirty="0" smtClean="0">
              <a:solidFill>
                <a:srgbClr val="FF0000"/>
              </a:solidFill>
            </a:endParaRP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x’ = x + 1.</a:t>
            </a:r>
          </a:p>
          <a:p>
            <a:r>
              <a:rPr lang="en-US" sz="2800" dirty="0" smtClean="0"/>
              <a:t>Functions always return the same value (</a:t>
            </a:r>
            <a:r>
              <a:rPr lang="en-US" sz="2800" b="1" dirty="0" smtClean="0"/>
              <a:t>purity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Functions can take functions as arguments</a:t>
            </a:r>
          </a:p>
          <a:p>
            <a:r>
              <a:rPr lang="en-US" sz="2800" dirty="0" smtClean="0"/>
              <a:t>Partial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598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first class-citizens!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 -&gt; C</a:t>
            </a:r>
            <a:endParaRPr lang="en-US" sz="3600" dirty="0"/>
          </a:p>
        </p:txBody>
      </p:sp>
      <p:pic>
        <p:nvPicPr>
          <p:cNvPr id="4098" name="Picture 2" descr="C:\Users\Owner\Dropbox\CS\hs\elm-class\lesson\Function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352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wner\Dropbox\CS\hs\elm-class\lesson\FunctionMachin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4" y="3200400"/>
            <a:ext cx="3200400" cy="25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Higher-order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Replacements for looping</a:t>
            </a:r>
          </a:p>
          <a:p>
            <a:r>
              <a:rPr lang="en-US" dirty="0" smtClean="0"/>
              <a:t>map : (a -&gt; b) -&gt; List a -&gt; List </a:t>
            </a:r>
            <a:r>
              <a:rPr lang="en-US" dirty="0" smtClean="0"/>
              <a:t>b</a:t>
            </a:r>
          </a:p>
          <a:p>
            <a:r>
              <a:rPr lang="en-US" dirty="0" smtClean="0"/>
              <a:t>map2 </a:t>
            </a:r>
            <a:r>
              <a:rPr lang="en-US" dirty="0"/>
              <a:t>: (a -&gt; </a:t>
            </a:r>
            <a:r>
              <a:rPr lang="en-US" dirty="0" smtClean="0"/>
              <a:t>b -&gt; c) </a:t>
            </a:r>
            <a:r>
              <a:rPr lang="en-US" dirty="0"/>
              <a:t>-&gt; List a -&gt; List </a:t>
            </a:r>
            <a:r>
              <a:rPr lang="en-US" dirty="0" smtClean="0"/>
              <a:t>b -&gt; List c</a:t>
            </a:r>
          </a:p>
          <a:p>
            <a:r>
              <a:rPr lang="en-US" dirty="0" err="1" smtClean="0"/>
              <a:t>foldl</a:t>
            </a:r>
            <a:r>
              <a:rPr lang="en-US" dirty="0" smtClean="0"/>
              <a:t> </a:t>
            </a:r>
            <a:r>
              <a:rPr lang="en-US" dirty="0" smtClean="0"/>
              <a:t>: (a -&gt; b -&gt; b) -&gt; </a:t>
            </a:r>
            <a:r>
              <a:rPr lang="en-US" dirty="0" smtClean="0"/>
              <a:t>b </a:t>
            </a:r>
            <a:r>
              <a:rPr lang="en-US" dirty="0" smtClean="0"/>
              <a:t>-&gt; </a:t>
            </a:r>
            <a:r>
              <a:rPr lang="en-US" dirty="0" smtClean="0"/>
              <a:t>List a </a:t>
            </a:r>
            <a:r>
              <a:rPr lang="en-US" dirty="0" smtClean="0"/>
              <a:t>-&gt; </a:t>
            </a:r>
            <a:r>
              <a:rPr lang="en-U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Union types: types that can take one of several values</a:t>
            </a:r>
          </a:p>
          <a:p>
            <a:pPr lvl="1"/>
            <a:r>
              <a:rPr lang="en-US" sz="2800" dirty="0"/>
              <a:t>type Suit = Club | Diamond | Spade | Heart</a:t>
            </a:r>
          </a:p>
          <a:p>
            <a:pPr lvl="1"/>
            <a:r>
              <a:rPr lang="en-US" sz="2800" dirty="0"/>
              <a:t>type Gender = Male | Female</a:t>
            </a:r>
          </a:p>
          <a:p>
            <a:r>
              <a:rPr lang="en-US" sz="3200" dirty="0"/>
              <a:t>Records</a:t>
            </a:r>
          </a:p>
          <a:p>
            <a:pPr lvl="1"/>
            <a:r>
              <a:rPr lang="en-US" sz="2800" dirty="0"/>
              <a:t>type alias Card = {value : </a:t>
            </a:r>
            <a:r>
              <a:rPr lang="en-US" sz="2800" dirty="0" err="1"/>
              <a:t>Int</a:t>
            </a:r>
            <a:r>
              <a:rPr lang="en-US" sz="2800" dirty="0"/>
              <a:t>, suit : Suit}</a:t>
            </a:r>
          </a:p>
          <a:p>
            <a:pPr lvl="1"/>
            <a:r>
              <a:rPr lang="en-US" sz="2800" dirty="0"/>
              <a:t>type alias Student = {name : String, gender : Gender, grade : </a:t>
            </a:r>
            <a:r>
              <a:rPr lang="en-US" sz="2800" dirty="0" err="1"/>
              <a:t>Int</a:t>
            </a:r>
            <a:r>
              <a:rPr lang="en-US" sz="2800" dirty="0"/>
              <a:t>, scores : List </a:t>
            </a:r>
            <a:r>
              <a:rPr lang="en-US" sz="2800" dirty="0" err="1"/>
              <a:t>Int</a:t>
            </a:r>
            <a:r>
              <a:rPr lang="en-US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Is an </a:t>
            </a:r>
            <a:r>
              <a:rPr lang="en-US" b="1" dirty="0" smtClean="0"/>
              <a:t>element</a:t>
            </a:r>
            <a:r>
              <a:rPr lang="en-US" dirty="0" smtClean="0"/>
              <a:t> in the </a:t>
            </a:r>
            <a:r>
              <a:rPr lang="en-US" b="1" dirty="0" smtClean="0"/>
              <a:t>list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-&gt; List a -&gt;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Filter a </a:t>
            </a:r>
            <a:r>
              <a:rPr lang="en-US" b="1" dirty="0" smtClean="0"/>
              <a:t>list</a:t>
            </a:r>
            <a:r>
              <a:rPr lang="en-US" dirty="0" smtClean="0"/>
              <a:t> based on a </a:t>
            </a:r>
            <a:r>
              <a:rPr lang="en-US" b="1" dirty="0" smtClean="0"/>
              <a:t>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filter : (a -&gt; </a:t>
            </a:r>
            <a:r>
              <a:rPr lang="en-US" dirty="0" err="1" smtClean="0"/>
              <a:t>Bool</a:t>
            </a:r>
            <a:r>
              <a:rPr lang="en-US" dirty="0" smtClean="0"/>
              <a:t>) -&gt; List a -&gt; List a</a:t>
            </a:r>
          </a:p>
          <a:p>
            <a:r>
              <a:rPr lang="en-US" dirty="0" smtClean="0"/>
              <a:t>Make a </a:t>
            </a:r>
            <a:r>
              <a:rPr lang="en-US" b="1" dirty="0" smtClean="0"/>
              <a:t>list </a:t>
            </a:r>
            <a:r>
              <a:rPr lang="en-US" dirty="0" smtClean="0"/>
              <a:t>by repeating an </a:t>
            </a:r>
            <a:r>
              <a:rPr lang="en-US" b="1" dirty="0" smtClean="0"/>
              <a:t>element </a:t>
            </a:r>
            <a:r>
              <a:rPr lang="en-US" dirty="0" smtClean="0"/>
              <a:t>n times.</a:t>
            </a:r>
          </a:p>
          <a:p>
            <a:pPr lvl="1"/>
            <a:r>
              <a:rPr lang="en-US" dirty="0" smtClean="0"/>
              <a:t>repeat : </a:t>
            </a:r>
            <a:r>
              <a:rPr lang="en-US" dirty="0" err="1" smtClean="0"/>
              <a:t>Int</a:t>
            </a:r>
            <a:r>
              <a:rPr lang="en-US" dirty="0" smtClean="0"/>
              <a:t> -&gt; a -&gt; List a</a:t>
            </a:r>
          </a:p>
          <a:p>
            <a:r>
              <a:rPr lang="en-US" dirty="0" smtClean="0"/>
              <a:t>Find the </a:t>
            </a:r>
            <a:r>
              <a:rPr lang="en-US" b="1" dirty="0" smtClean="0"/>
              <a:t>first element</a:t>
            </a:r>
            <a:r>
              <a:rPr lang="en-US" dirty="0" smtClean="0"/>
              <a:t> of a </a:t>
            </a:r>
            <a:r>
              <a:rPr lang="en-US" b="1" dirty="0" smtClean="0"/>
              <a:t>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head : List a -&gt; </a:t>
            </a:r>
            <a:r>
              <a:rPr lang="en-US" b="1" dirty="0" smtClean="0"/>
              <a:t>Maybe a</a:t>
            </a:r>
            <a:endParaRPr lang="en-US" dirty="0" smtClean="0"/>
          </a:p>
          <a:p>
            <a:pPr lvl="1"/>
            <a:r>
              <a:rPr lang="en-US" dirty="0" smtClean="0"/>
              <a:t>case (head li) of</a:t>
            </a:r>
            <a:br>
              <a:rPr lang="en-US" dirty="0" smtClean="0"/>
            </a:br>
            <a:r>
              <a:rPr lang="en-US" dirty="0" smtClean="0"/>
              <a:t>  Nothing -&gt; …</a:t>
            </a:r>
            <a:br>
              <a:rPr lang="en-US" dirty="0" smtClean="0"/>
            </a:br>
            <a:r>
              <a:rPr lang="en-US" dirty="0" smtClean="0"/>
              <a:t>  Just x -&gt; …</a:t>
            </a:r>
          </a:p>
        </p:txBody>
      </p:sp>
    </p:spTree>
    <p:extLst>
      <p:ext uri="{BB962C8B-B14F-4D97-AF65-F5344CB8AC3E}">
        <p14:creationId xmlns:p14="http://schemas.microsoft.com/office/powerpoint/2010/main" val="40205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Model</a:t>
            </a:r>
          </a:p>
          <a:p>
            <a:r>
              <a:rPr lang="en-US" sz="5400" dirty="0" smtClean="0">
                <a:solidFill>
                  <a:srgbClr val="FFC000"/>
                </a:solidFill>
              </a:rPr>
              <a:t>View</a:t>
            </a:r>
          </a:p>
          <a:p>
            <a:r>
              <a:rPr lang="en-US" sz="5400" strike="sngStrike" dirty="0" smtClean="0"/>
              <a:t>Controller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Signal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according to Elm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alias Model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location : (Float, Float), 		  velocity : (Float, Float)}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29073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hlinkClick r:id="rId2"/>
              </a:rPr>
              <a:t>http</a:t>
            </a:r>
            <a:r>
              <a:rPr lang="en-US" sz="6000" dirty="0" smtClean="0">
                <a:hlinkClick r:id="rId2"/>
              </a:rPr>
              <a:t>://</a:t>
            </a:r>
            <a:r>
              <a:rPr lang="en-US" sz="6000" dirty="0" smtClean="0">
                <a:hlinkClick r:id="rId2"/>
              </a:rPr>
              <a:t>bit.ly/elmclass</a:t>
            </a: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>
                <a:hlinkClick r:id="rId3"/>
              </a:rPr>
              <a:t>https://</a:t>
            </a:r>
            <a:r>
              <a:rPr lang="en-US" sz="6000" dirty="0" smtClean="0">
                <a:hlinkClick r:id="rId3"/>
              </a:rPr>
              <a:t>todaysmeet.com/Elm</a:t>
            </a:r>
            <a:r>
              <a:rPr lang="en-US" sz="6000" dirty="0" smtClean="0"/>
              <a:t> </a:t>
            </a: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>
                <a:hlinkClick r:id="rId4"/>
              </a:rPr>
              <a:t>http://www.elm-lang.org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9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-6220" y="1518463"/>
            <a:ext cx="5187820" cy="296917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= (Float, Float)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4487636"/>
            <a:ext cx="3505200" cy="2431501"/>
            <a:chOff x="5615152" y="4426499"/>
            <a:chExt cx="3505200" cy="243150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615152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>
                  <a:solidFill>
                    <a:srgbClr val="0070C0"/>
                  </a:solidFill>
                </a:rPr>
                <a:t>Model</a:t>
              </a:r>
              <a:endParaRPr lang="en-US" dirty="0" smtClean="0"/>
            </a:p>
          </p:txBody>
        </p:sp>
        <p:pic>
          <p:nvPicPr>
            <p:cNvPr id="7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43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76600" y="4144736"/>
            <a:ext cx="2209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55874" y="4426499"/>
            <a:ext cx="3505200" cy="2431501"/>
            <a:chOff x="5615152" y="4426499"/>
            <a:chExt cx="3505200" cy="2431501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5618200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/>
                <a:t>Model</a:t>
              </a:r>
            </a:p>
          </p:txBody>
        </p:sp>
        <p:pic>
          <p:nvPicPr>
            <p:cNvPr id="13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848878" y="504231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US" sz="3200" dirty="0" smtClean="0">
                <a:solidFill>
                  <a:srgbClr val="FF0000"/>
                </a:solidFill>
              </a:rPr>
              <a:t>pdate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: 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-&gt; Model -&gt; Model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153400" cy="4800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A signal is a value that changes over time.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416" y="6019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 : </a:t>
            </a:r>
            <a:r>
              <a:rPr lang="en-US" dirty="0" smtClean="0"/>
              <a:t>Signal Model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4751" y="5249565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71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05" y="1676400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58670"/>
            <a:ext cx="2313325" cy="23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869233" y="2819400"/>
            <a:ext cx="708457" cy="1739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1919" y="3200400"/>
            <a:ext cx="514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view</a:t>
            </a:r>
            <a:r>
              <a:rPr lang="en-US" sz="3600" dirty="0" smtClean="0"/>
              <a:t> : Model -&gt; Element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03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4751" y="6324600"/>
            <a:ext cx="9220567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map view (</a:t>
            </a: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input) </a:t>
            </a:r>
            <a:r>
              <a:rPr lang="en-US" dirty="0" smtClean="0"/>
              <a:t>: Signal Element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45313" y="3467214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  <p:pic>
        <p:nvPicPr>
          <p:cNvPr id="26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93" y="4957178"/>
            <a:ext cx="1456074" cy="14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79" y="4957178"/>
            <a:ext cx="1366934" cy="13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92" y="4945902"/>
            <a:ext cx="1467350" cy="1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4957178"/>
            <a:ext cx="1476597" cy="147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>
            <a:off x="376590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818292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090513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440467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1100" y="4767358"/>
            <a:ext cx="831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Hello World with timer</a:t>
            </a:r>
          </a:p>
          <a:p>
            <a:r>
              <a:rPr lang="en-US" dirty="0" smtClean="0"/>
              <a:t>Spaceship</a:t>
            </a:r>
          </a:p>
          <a:p>
            <a:r>
              <a:rPr lang="en-US" dirty="0" smtClean="0"/>
              <a:t>Guessing </a:t>
            </a:r>
            <a:r>
              <a:rPr lang="en-US" dirty="0"/>
              <a:t>game: you have 5 tries to guess a random number between 0 and 100.</a:t>
            </a:r>
          </a:p>
          <a:p>
            <a:r>
              <a:rPr lang="en-US" dirty="0"/>
              <a:t>Snake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0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: (a -&gt; state -&gt; state) -&gt; state -&gt; Signal a -&gt; Signal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</a:p>
        </p:txBody>
      </p:sp>
    </p:spTree>
    <p:extLst>
      <p:ext uri="{BB962C8B-B14F-4D97-AF65-F5344CB8AC3E}">
        <p14:creationId xmlns:p14="http://schemas.microsoft.com/office/powerpoint/2010/main" val="400793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Shapes, Forms, and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Shapes and paths</a:t>
            </a:r>
          </a:p>
          <a:p>
            <a:pPr lvl="1"/>
            <a:r>
              <a:rPr lang="en-US" dirty="0" smtClean="0"/>
              <a:t>circle : Float -&gt; Shape</a:t>
            </a:r>
          </a:p>
          <a:p>
            <a:pPr lvl="1"/>
            <a:r>
              <a:rPr lang="en-US" dirty="0" smtClean="0"/>
              <a:t>filled : Color -&gt; Shape -&gt; Form</a:t>
            </a:r>
          </a:p>
          <a:p>
            <a:r>
              <a:rPr lang="en-US" dirty="0" smtClean="0"/>
              <a:t>Forms: things with coordinates</a:t>
            </a:r>
          </a:p>
          <a:p>
            <a:pPr lvl="1"/>
            <a:r>
              <a:rPr lang="en-US" dirty="0" smtClean="0"/>
              <a:t>move : Float -&gt; Float -&gt; Form -&gt; Form</a:t>
            </a:r>
          </a:p>
          <a:p>
            <a:r>
              <a:rPr lang="en-US" dirty="0" smtClean="0"/>
              <a:t>Elements: what’s actually displayed</a:t>
            </a:r>
          </a:p>
          <a:p>
            <a:pPr lvl="1"/>
            <a:r>
              <a:rPr lang="en-US" dirty="0" smtClean="0"/>
              <a:t>collage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List Form -&gt; Element</a:t>
            </a:r>
          </a:p>
          <a:p>
            <a:pPr lvl="1"/>
            <a:r>
              <a:rPr lang="en-US" dirty="0" err="1" smtClean="0"/>
              <a:t>toForm</a:t>
            </a:r>
            <a:r>
              <a:rPr lang="en-US" dirty="0" smtClean="0"/>
              <a:t> : Element -&gt; Form</a:t>
            </a:r>
          </a:p>
          <a:p>
            <a:pPr lvl="1"/>
            <a:r>
              <a:rPr lang="en-US" dirty="0" smtClean="0"/>
              <a:t>flow : Direction -&gt; List Element -&gt;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image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String -&gt; Element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1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make games!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down</a:t>
            </a:r>
            <a:r>
              <a:rPr lang="en-US" dirty="0" smtClean="0"/>
              <a:t> the type signatures of your model and input first! Remember,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 : Input -&gt; Model -&gt; Model</a:t>
            </a:r>
          </a:p>
          <a:p>
            <a:pPr lvl="1"/>
            <a:r>
              <a:rPr lang="en-US" dirty="0" smtClean="0"/>
              <a:t>view: Model -&gt;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Make a prototype.</a:t>
            </a:r>
          </a:p>
          <a:p>
            <a:r>
              <a:rPr lang="en-US" dirty="0" smtClean="0"/>
              <a:t>Break up into small parts.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the examples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elm-lang.org/Examples.elm</a:t>
            </a:r>
            <a:r>
              <a:rPr lang="en-US" dirty="0" smtClean="0"/>
              <a:t> </a:t>
            </a:r>
            <a:r>
              <a:rPr lang="en-US" dirty="0"/>
              <a:t>and documentation </a:t>
            </a:r>
            <a:r>
              <a:rPr lang="en-US" dirty="0">
                <a:hlinkClick r:id="rId4"/>
              </a:rPr>
              <a:t>http://package.elm-lang.org/packages/elm-lang/core/2.0.0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wner\AppData\Local\Microsoft\Windows\Temporary Internet Files\Content.IE5\8IRW7MJM\RD0016C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elm-lang.org/Examples.elm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Clear and concise.</a:t>
            </a:r>
          </a:p>
          <a:p>
            <a:r>
              <a:rPr lang="en-US" dirty="0" smtClean="0"/>
              <a:t>Almost no runtime errors.</a:t>
            </a:r>
          </a:p>
          <a:p>
            <a:r>
              <a:rPr lang="en-US" dirty="0" smtClean="0">
                <a:hlinkClick r:id="rId4"/>
              </a:rPr>
              <a:t>Hot-swapping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5"/>
              </a:rPr>
              <a:t>Time-travel debugging</a:t>
            </a:r>
            <a:r>
              <a:rPr lang="en-US" dirty="0"/>
              <a:t>. (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debug.elm-lang.org/edit/Mario.elm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Elm is a </a:t>
            </a:r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b="1" dirty="0" smtClean="0"/>
              <a:t> programming language.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Functions</a:t>
            </a:r>
            <a:r>
              <a:rPr lang="en-US" dirty="0" smtClean="0"/>
              <a:t> are building blocks. </a:t>
            </a:r>
          </a:p>
          <a:p>
            <a:pPr lvl="2"/>
            <a:r>
              <a:rPr lang="en-US" dirty="0" smtClean="0"/>
              <a:t>Quick to program.</a:t>
            </a:r>
          </a:p>
          <a:p>
            <a:pPr lvl="1"/>
            <a:r>
              <a:rPr lang="en-US" b="1" dirty="0" smtClean="0"/>
              <a:t>Type safety </a:t>
            </a:r>
            <a:r>
              <a:rPr lang="en-US" dirty="0" smtClean="0"/>
              <a:t>eliminates runtime errors.</a:t>
            </a:r>
          </a:p>
          <a:p>
            <a:pPr lvl="1"/>
            <a:r>
              <a:rPr lang="en-US" b="1" dirty="0" smtClean="0"/>
              <a:t>Purity</a:t>
            </a:r>
            <a:r>
              <a:rPr lang="en-US" dirty="0" smtClean="0"/>
              <a:t>: Separates program logic from outside world.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/>
              <a:t>Deals with </a:t>
            </a:r>
            <a:r>
              <a:rPr lang="en-US" b="1" dirty="0" smtClean="0"/>
              <a:t>signals</a:t>
            </a:r>
            <a:r>
              <a:rPr lang="en-US" dirty="0" smtClean="0"/>
              <a:t> (key presses, clicks…) coming from outside world.</a:t>
            </a:r>
          </a:p>
          <a:p>
            <a:pPr lvl="1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45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740152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Python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less = []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pivotList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more = []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&lt;= 1: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pivot =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&lt;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less.append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&gt;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more.append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else: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pivotList.append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less = </a:t>
            </a:r>
            <a:r>
              <a:rPr lang="en-US" dirty="0" err="1"/>
              <a:t>quickSort</a:t>
            </a:r>
            <a:r>
              <a:rPr lang="en-US" dirty="0"/>
              <a:t>(less)</a:t>
            </a:r>
          </a:p>
          <a:p>
            <a:pPr marL="0" indent="0">
              <a:buNone/>
            </a:pPr>
            <a:r>
              <a:rPr lang="en-US" dirty="0"/>
              <a:t>        more = </a:t>
            </a:r>
            <a:r>
              <a:rPr lang="en-US" dirty="0" err="1"/>
              <a:t>quickSort</a:t>
            </a:r>
            <a:r>
              <a:rPr lang="en-US" dirty="0"/>
              <a:t>(more)</a:t>
            </a:r>
          </a:p>
          <a:p>
            <a:pPr marL="0" indent="0">
              <a:buNone/>
            </a:pPr>
            <a:r>
              <a:rPr lang="en-US" dirty="0"/>
              <a:t>        return less + </a:t>
            </a:r>
            <a:r>
              <a:rPr lang="en-US" dirty="0" err="1"/>
              <a:t>pivotList</a:t>
            </a:r>
            <a:r>
              <a:rPr lang="en-US" dirty="0"/>
              <a:t> +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0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Elm</a:t>
            </a:r>
            <a:endParaRPr lang="en-US" sz="2400" b="1" dirty="0"/>
          </a:p>
          <a:p>
            <a:r>
              <a:rPr lang="en-US" sz="2400" dirty="0" smtClean="0"/>
              <a:t>quicksort : List comparable -&gt; List comparable</a:t>
            </a:r>
          </a:p>
          <a:p>
            <a:r>
              <a:rPr lang="en-US" sz="2400" dirty="0" smtClean="0"/>
              <a:t>quicksort list =</a:t>
            </a:r>
          </a:p>
          <a:p>
            <a:r>
              <a:rPr lang="en-US" sz="2400" dirty="0" smtClean="0"/>
              <a:t>  case list of</a:t>
            </a:r>
          </a:p>
          <a:p>
            <a:r>
              <a:rPr lang="en-US" sz="2400" dirty="0" smtClean="0"/>
              <a:t>    [] -&gt; []</a:t>
            </a:r>
          </a:p>
          <a:p>
            <a:r>
              <a:rPr lang="en-US" sz="2400" dirty="0" smtClean="0"/>
              <a:t>    pivot :: rest -&gt;</a:t>
            </a:r>
          </a:p>
          <a:p>
            <a:r>
              <a:rPr lang="en-US" sz="2400" dirty="0" smtClean="0"/>
              <a:t>        let lower  = filter (\n -&gt; n &lt;= pivot) rest</a:t>
            </a:r>
          </a:p>
          <a:p>
            <a:r>
              <a:rPr lang="en-US" sz="2400" dirty="0" smtClean="0"/>
              <a:t>            higher = filter (\n -&gt; n &gt;  pivot) rest</a:t>
            </a:r>
          </a:p>
          <a:p>
            <a:r>
              <a:rPr lang="en-US" sz="2400" dirty="0" smtClean="0"/>
              <a:t>        in</a:t>
            </a:r>
          </a:p>
          <a:p>
            <a:r>
              <a:rPr lang="en-US" sz="2400" dirty="0" smtClean="0"/>
              <a:t>            quicksort lower ++ [pivot] ++ quicksort higher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4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HelloWorld.elm</a:t>
            </a:r>
            <a:endParaRPr lang="en-US" sz="3200" dirty="0" smtClean="0"/>
          </a:p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elm-lang.org/learn/Syntax.elm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3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1486</TotalTime>
  <Words>1238</Words>
  <Application>Microsoft Office PowerPoint</Application>
  <PresentationFormat>On-screen Show (4:3)</PresentationFormat>
  <Paragraphs>195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Game Programming with Elm</vt:lpstr>
      <vt:lpstr>Game programming with Elm</vt:lpstr>
      <vt:lpstr>PowerPoint Presentation</vt:lpstr>
      <vt:lpstr>Why Elm?</vt:lpstr>
      <vt:lpstr>Why Elm?</vt:lpstr>
      <vt:lpstr>Elm</vt:lpstr>
      <vt:lpstr>Why functional?</vt:lpstr>
      <vt:lpstr>Basic programming</vt:lpstr>
      <vt:lpstr>Basic programming</vt:lpstr>
      <vt:lpstr>Basic programming: Datatypes</vt:lpstr>
      <vt:lpstr>What’s different about functional?</vt:lpstr>
      <vt:lpstr>Functions are first class-citizens!</vt:lpstr>
      <vt:lpstr>Lists and Higher-order Functions</vt:lpstr>
      <vt:lpstr>More datatypes</vt:lpstr>
      <vt:lpstr>Student example</vt:lpstr>
      <vt:lpstr>Quiz</vt:lpstr>
      <vt:lpstr>Elm architecture</vt:lpstr>
      <vt:lpstr>Architecture</vt:lpstr>
      <vt:lpstr>The world according to Elm (1)</vt:lpstr>
      <vt:lpstr>The world according to Elm (2)</vt:lpstr>
      <vt:lpstr>A signal is a value that changes over time.</vt:lpstr>
      <vt:lpstr>The world according to Elm (3)</vt:lpstr>
      <vt:lpstr>The world according to Elm (4)</vt:lpstr>
      <vt:lpstr>The world according to Elm (4)</vt:lpstr>
      <vt:lpstr>Examples</vt:lpstr>
      <vt:lpstr>Signal examples</vt:lpstr>
      <vt:lpstr>PowerPoint Presentation</vt:lpstr>
      <vt:lpstr>Shapes, Forms, and Elements</vt:lpstr>
      <vt:lpstr>Go make games!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Elm</dc:title>
  <dc:creator>Holden Lee</dc:creator>
  <cp:lastModifiedBy>Holden Lee</cp:lastModifiedBy>
  <cp:revision>32</cp:revision>
  <dcterms:created xsi:type="dcterms:W3CDTF">2015-04-24T13:15:58Z</dcterms:created>
  <dcterms:modified xsi:type="dcterms:W3CDTF">2015-04-25T17:42:28Z</dcterms:modified>
</cp:coreProperties>
</file>