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D288-0941-4841-96A1-767EABBBC28F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2E14-23FA-6143-B403-32F93DD4A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Calculating Beta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Holden Mitchell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compute Beta (β):</a:t>
            </a:r>
          </a:p>
          <a:p>
            <a:endParaRPr lang="en-US" dirty="0"/>
          </a:p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 smtClean="0"/>
              <a:t>: μ ≥ 1,000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smtClean="0"/>
              <a:t>μ &lt; 1,000</a:t>
            </a:r>
          </a:p>
          <a:p>
            <a:pPr lvl="1"/>
            <a:endParaRPr lang="en-US" dirty="0"/>
          </a:p>
          <a:p>
            <a:r>
              <a:rPr lang="en-US" dirty="0" smtClean="0"/>
              <a:t>Let </a:t>
            </a:r>
            <a:r>
              <a:rPr lang="en-US" dirty="0" err="1" smtClean="0"/>
              <a:t>σ</a:t>
            </a:r>
            <a:r>
              <a:rPr lang="en-US" dirty="0" smtClean="0"/>
              <a:t> = 5, α = 5%, and n = 100. Compute β when μ = μ</a:t>
            </a:r>
            <a:r>
              <a:rPr lang="en-US" baseline="-25000" dirty="0" smtClean="0"/>
              <a:t>1</a:t>
            </a:r>
            <a:r>
              <a:rPr lang="en-US" dirty="0" smtClean="0"/>
              <a:t> = 998</a:t>
            </a:r>
          </a:p>
        </p:txBody>
      </p:sp>
    </p:spTree>
    <p:extLst>
      <p:ext uri="{BB962C8B-B14F-4D97-AF65-F5344CB8AC3E}">
        <p14:creationId xmlns:p14="http://schemas.microsoft.com/office/powerpoint/2010/main" val="77692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Critical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crit</a:t>
            </a:r>
            <a:r>
              <a:rPr lang="en-US" dirty="0" smtClean="0"/>
              <a:t> = 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o</a:t>
            </a:r>
            <a:r>
              <a:rPr lang="en-US" dirty="0" smtClean="0"/>
              <a:t> - z</a:t>
            </a:r>
            <a:r>
              <a:rPr lang="en-US" baseline="-25000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σ</a:t>
            </a:r>
            <a:r>
              <a:rPr lang="en-US" dirty="0" smtClean="0"/>
              <a:t> /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endParaRPr lang="en-US" dirty="0"/>
          </a:p>
          <a:p>
            <a:r>
              <a:rPr lang="en-US" dirty="0" smtClean="0"/>
              <a:t>1000 – 1.645 * 5 / </a:t>
            </a:r>
            <a:r>
              <a:rPr lang="en-US" dirty="0" err="1" smtClean="0"/>
              <a:t>sqrt</a:t>
            </a:r>
            <a:r>
              <a:rPr lang="en-US" dirty="0" smtClean="0"/>
              <a:t>(100) = 999.18</a:t>
            </a:r>
          </a:p>
          <a:p>
            <a:endParaRPr lang="en-US" dirty="0"/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crit</a:t>
            </a:r>
            <a:r>
              <a:rPr lang="en-US" dirty="0" smtClean="0"/>
              <a:t> = 999.18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β = P [ Z &gt; 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crit</a:t>
            </a:r>
            <a:r>
              <a:rPr lang="en-US" baseline="-25000" dirty="0" smtClean="0"/>
              <a:t> </a:t>
            </a:r>
            <a:r>
              <a:rPr lang="en-US" dirty="0" smtClean="0"/>
              <a:t>– μ</a:t>
            </a:r>
            <a:r>
              <a:rPr lang="en-US" baseline="-25000" dirty="0" smtClean="0"/>
              <a:t>1</a:t>
            </a:r>
            <a:r>
              <a:rPr lang="en-US" dirty="0" smtClean="0"/>
              <a:t>) / (</a:t>
            </a:r>
            <a:r>
              <a:rPr lang="en-US" dirty="0" err="1" smtClean="0"/>
              <a:t>σ</a:t>
            </a:r>
            <a:r>
              <a:rPr lang="en-US" dirty="0" smtClean="0"/>
              <a:t> / </a:t>
            </a:r>
            <a:r>
              <a:rPr lang="en-US" dirty="0" err="1" smtClean="0"/>
              <a:t>sqrt</a:t>
            </a:r>
            <a:r>
              <a:rPr lang="en-US" dirty="0" smtClean="0"/>
              <a:t>(n))</a:t>
            </a:r>
          </a:p>
          <a:p>
            <a:endParaRPr lang="en-US" dirty="0"/>
          </a:p>
          <a:p>
            <a:r>
              <a:rPr lang="en-US" dirty="0" smtClean="0"/>
              <a:t>P(Z &gt; 1.18/0.5) = P(Z&gt;2.36) = 0.0091</a:t>
            </a:r>
          </a:p>
          <a:p>
            <a:endParaRPr lang="en-US" dirty="0"/>
          </a:p>
          <a:p>
            <a:r>
              <a:rPr lang="en-US" smtClean="0"/>
              <a:t> </a:t>
            </a:r>
            <a:r>
              <a:rPr lang="en-US" smtClean="0"/>
              <a:t>β = 0.0091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8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Calculating Beta</vt:lpstr>
      <vt:lpstr>Intro</vt:lpstr>
      <vt:lpstr>Calculate the Critical Value</vt:lpstr>
      <vt:lpstr>Calculating Beta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Beta</dc:title>
  <dc:creator>TPS</dc:creator>
  <cp:lastModifiedBy>TPS</cp:lastModifiedBy>
  <cp:revision>2</cp:revision>
  <dcterms:created xsi:type="dcterms:W3CDTF">2017-10-23T02:57:03Z</dcterms:created>
  <dcterms:modified xsi:type="dcterms:W3CDTF">2017-10-23T03:08:17Z</dcterms:modified>
</cp:coreProperties>
</file>