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1" r:id="rId4"/>
    <p:sldId id="258" r:id="rId5"/>
    <p:sldId id="259" r:id="rId6"/>
    <p:sldId id="260" r:id="rId7"/>
    <p:sldId id="267" r:id="rId8"/>
    <p:sldId id="266" r:id="rId9"/>
    <p:sldId id="263" r:id="rId10"/>
    <p:sldId id="268" r:id="rId11"/>
    <p:sldId id="269" r:id="rId12"/>
    <p:sldId id="270" r:id="rId13"/>
    <p:sldId id="271" r:id="rId14"/>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id (1170px)">
    <p:spTree>
      <p:nvGrpSpPr>
        <p:cNvPr id="1" name=""/>
        <p:cNvGrpSpPr/>
        <p:nvPr/>
      </p:nvGrpSpPr>
      <p:grpSpPr>
        <a:xfrm>
          <a:off x="0" y="0"/>
          <a:ext cx="0" cy="0"/>
          <a:chOff x="0" y="0"/>
          <a:chExt cx="0" cy="0"/>
        </a:xfrm>
      </p:grpSpPr>
      <p:sp>
        <p:nvSpPr>
          <p:cNvPr id="6" name="Column 1"/>
          <p:cNvSpPr/>
          <p:nvPr userDrawn="1"/>
        </p:nvSpPr>
        <p:spPr>
          <a:xfrm>
            <a:off x="52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7" name="Column 2"/>
          <p:cNvSpPr/>
          <p:nvPr userDrawn="1"/>
        </p:nvSpPr>
        <p:spPr>
          <a:xfrm>
            <a:off x="147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8" name="Column 3"/>
          <p:cNvSpPr/>
          <p:nvPr userDrawn="1"/>
        </p:nvSpPr>
        <p:spPr>
          <a:xfrm>
            <a:off x="242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9" name="Column 4"/>
          <p:cNvSpPr/>
          <p:nvPr userDrawn="1"/>
        </p:nvSpPr>
        <p:spPr>
          <a:xfrm>
            <a:off x="338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10" name="Column 5"/>
          <p:cNvSpPr/>
          <p:nvPr userDrawn="1"/>
        </p:nvSpPr>
        <p:spPr>
          <a:xfrm>
            <a:off x="433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11" name="Column 6"/>
          <p:cNvSpPr/>
          <p:nvPr userDrawn="1"/>
        </p:nvSpPr>
        <p:spPr>
          <a:xfrm>
            <a:off x="528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12" name="Column 7"/>
          <p:cNvSpPr/>
          <p:nvPr userDrawn="1"/>
        </p:nvSpPr>
        <p:spPr>
          <a:xfrm>
            <a:off x="623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13" name="Column 8"/>
          <p:cNvSpPr/>
          <p:nvPr userDrawn="1"/>
        </p:nvSpPr>
        <p:spPr>
          <a:xfrm>
            <a:off x="719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14" name="Column 9"/>
          <p:cNvSpPr/>
          <p:nvPr userDrawn="1"/>
        </p:nvSpPr>
        <p:spPr>
          <a:xfrm>
            <a:off x="814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15" name="Column 10"/>
          <p:cNvSpPr/>
          <p:nvPr userDrawn="1"/>
        </p:nvSpPr>
        <p:spPr>
          <a:xfrm>
            <a:off x="909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16" name="Column 11"/>
          <p:cNvSpPr/>
          <p:nvPr userDrawn="1"/>
        </p:nvSpPr>
        <p:spPr>
          <a:xfrm>
            <a:off x="1004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17" name="Column 12"/>
          <p:cNvSpPr/>
          <p:nvPr userDrawn="1"/>
        </p:nvSpPr>
        <p:spPr>
          <a:xfrm>
            <a:off x="1100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60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Catering Company Website</a:t>
            </a:r>
            <a:endParaRPr lang="en-US" sz="60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Content Placeholder 2"/>
          <p:cNvSpPr>
            <a:spLocks noGrp="1"/>
          </p:cNvSpPr>
          <p:nvPr>
            <p:ph idx="1"/>
          </p:nvPr>
        </p:nvSpPr>
        <p:spPr/>
        <p:txBody>
          <a:bodyPr/>
          <a:p>
            <a:pPr marL="457200" lvl="1" indent="0" algn="ctr">
              <a:buNone/>
            </a:pPr>
            <a:r>
              <a:rPr lang="en-US"/>
              <a:t>By Holden Nakamura</a:t>
            </a:r>
            <a:endParaRPr lang="en-US"/>
          </a:p>
          <a:p>
            <a:pPr marL="457200" lvl="1" indent="0" algn="ctr">
              <a:buNone/>
            </a:pP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endParaRPr lang="en-US" dirty="0"/>
          </a:p>
        </p:txBody>
      </p:sp>
      <p:sp>
        <p:nvSpPr>
          <p:cNvPr id="6" name="Navbar Shape"/>
          <p:cNvSpPr/>
          <p:nvPr/>
        </p:nvSpPr>
        <p:spPr>
          <a:xfrm>
            <a:off x="2124710" y="243205"/>
            <a:ext cx="7942580" cy="365760"/>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noAutofit/>
          </a:bodyPr>
          <a:p>
            <a:r>
              <a:rPr lang="en-US" sz="1500" dirty="0" smtClean="0">
                <a:solidFill>
                  <a:srgbClr val="FFFFFF"/>
                </a:solidFill>
                <a:latin typeface="Arial" panose="020B0604020202020204" pitchFamily="34" charset="0"/>
                <a:cs typeface="Arial" panose="020B0604020202020204" pitchFamily="34" charset="0"/>
              </a:rPr>
              <a:t>Holden's Catering</a:t>
            </a:r>
            <a:endParaRPr lang="en-US" sz="1500" dirty="0" smtClean="0">
              <a:solidFill>
                <a:srgbClr val="FFFFFF"/>
              </a:solidFill>
              <a:latin typeface="Arial" panose="020B0604020202020204" pitchFamily="34" charset="0"/>
              <a:cs typeface="Arial" panose="020B0604020202020204" pitchFamily="34" charset="0"/>
            </a:endParaRPr>
          </a:p>
        </p:txBody>
      </p:sp>
      <p:sp>
        <p:nvSpPr>
          <p:cNvPr id="7" name="Link 1"/>
          <p:cNvSpPr/>
          <p:nvPr/>
        </p:nvSpPr>
        <p:spPr>
          <a:xfrm>
            <a:off x="6201272" y="245701"/>
            <a:ext cx="752475"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Reserve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 name="Link 1"/>
          <p:cNvSpPr/>
          <p:nvPr/>
        </p:nvSpPr>
        <p:spPr>
          <a:xfrm>
            <a:off x="6953747" y="245701"/>
            <a:ext cx="71501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Contact</a:t>
            </a:r>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Link 1"/>
          <p:cNvSpPr/>
          <p:nvPr/>
        </p:nvSpPr>
        <p:spPr>
          <a:xfrm>
            <a:off x="5523092" y="245701"/>
            <a:ext cx="678180" cy="379730"/>
          </a:xfrm>
          <a:prstGeom prst="rect">
            <a:avLst/>
          </a:prstGeom>
          <a:solidFill>
            <a:schemeClr val="accent1">
              <a:lumMod val="75000"/>
            </a:schemeClr>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Gallery</a:t>
            </a:r>
            <a:endParaRPr lang="en-US" sz="1050" dirty="0" smtClean="0">
              <a:solidFill>
                <a:srgbClr val="FFFFFF"/>
              </a:solidFill>
              <a:latin typeface="Arial" panose="020B0604020202020204" pitchFamily="34" charset="0"/>
              <a:cs typeface="Arial" panose="020B0604020202020204" pitchFamily="34" charset="0"/>
            </a:endParaRPr>
          </a:p>
        </p:txBody>
      </p:sp>
      <p:sp>
        <p:nvSpPr>
          <p:cNvPr id="5" name="Link 1"/>
          <p:cNvSpPr/>
          <p:nvPr/>
        </p:nvSpPr>
        <p:spPr>
          <a:xfrm>
            <a:off x="4314687" y="242705"/>
            <a:ext cx="619207" cy="383182"/>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Home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8" name="Link 1"/>
          <p:cNvSpPr/>
          <p:nvPr/>
        </p:nvSpPr>
        <p:spPr>
          <a:xfrm>
            <a:off x="4933812" y="245701"/>
            <a:ext cx="58928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Menu</a:t>
            </a:r>
            <a:endParaRPr lang="en-US" sz="1050" dirty="0" smtClean="0">
              <a:solidFill>
                <a:srgbClr val="FFFFFF"/>
              </a:solidFill>
              <a:latin typeface="Arial" panose="020B0604020202020204" pitchFamily="34" charset="0"/>
              <a:cs typeface="Arial" panose="020B0604020202020204" pitchFamily="34" charset="0"/>
            </a:endParaRPr>
          </a:p>
        </p:txBody>
      </p:sp>
      <p:grpSp>
        <p:nvGrpSpPr>
          <p:cNvPr id="16" name="Thumbnail"/>
          <p:cNvGrpSpPr/>
          <p:nvPr/>
        </p:nvGrpSpPr>
        <p:grpSpPr>
          <a:xfrm>
            <a:off x="2243455" y="760095"/>
            <a:ext cx="2045970" cy="2872674"/>
            <a:chOff x="3297845" y="2565160"/>
            <a:chExt cx="2612418" cy="3555959"/>
          </a:xfrm>
        </p:grpSpPr>
        <p:sp>
          <p:nvSpPr>
            <p:cNvPr id="17" name="Thumbnail Outer"/>
            <p:cNvSpPr/>
            <p:nvPr/>
          </p:nvSpPr>
          <p:spPr>
            <a:xfrm>
              <a:off x="3297845" y="2565160"/>
              <a:ext cx="2612418" cy="3555959"/>
            </a:xfrm>
            <a:prstGeom prst="roundRect">
              <a:avLst>
                <a:gd name="adj" fmla="val 1796"/>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Event photos</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sz="1050" dirty="0" smtClean="0">
                  <a:solidFill>
                    <a:srgbClr val="FFFFFF"/>
                  </a:solidFill>
                  <a:latin typeface="Arial" panose="020B0604020202020204" pitchFamily="34" charset="0"/>
                  <a:cs typeface="Arial" panose="020B0604020202020204" pitchFamily="34" charset="0"/>
                </a:rPr>
                <a:t>Wedding</a:t>
              </a:r>
              <a:endParaRPr lang="en-US" sz="1050" dirty="0" smtClean="0">
                <a:solidFill>
                  <a:srgbClr val="FFFFFF"/>
                </a:solidFill>
                <a:latin typeface="Arial" panose="020B0604020202020204" pitchFamily="34" charset="0"/>
                <a:cs typeface="Arial" panose="020B0604020202020204" pitchFamily="34" charset="0"/>
              </a:endParaRPr>
            </a:p>
          </p:txBody>
        </p:sp>
        <p:sp>
          <p:nvSpPr>
            <p:cNvPr id="18" name="Thumbnail Inner"/>
            <p:cNvSpPr/>
            <p:nvPr/>
          </p:nvSpPr>
          <p:spPr>
            <a:xfrm>
              <a:off x="3348422" y="2614164"/>
              <a:ext cx="2511264" cy="1900686"/>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19" name="Thumbnail Line 2"/>
            <p:cNvCxnSpPr/>
            <p:nvPr/>
          </p:nvCxnSpPr>
          <p:spPr>
            <a:xfrm>
              <a:off x="3348422" y="2614164"/>
              <a:ext cx="2511264"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 name="Thumbnail Line 1"/>
            <p:cNvCxnSpPr/>
            <p:nvPr/>
          </p:nvCxnSpPr>
          <p:spPr>
            <a:xfrm flipV="1">
              <a:off x="3348422" y="2614164"/>
              <a:ext cx="2511264"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11" name="Thumbnail"/>
          <p:cNvGrpSpPr/>
          <p:nvPr/>
        </p:nvGrpSpPr>
        <p:grpSpPr>
          <a:xfrm>
            <a:off x="7339965" y="754380"/>
            <a:ext cx="2585720" cy="2878353"/>
            <a:chOff x="3297845" y="2565160"/>
            <a:chExt cx="2612418" cy="2440691"/>
          </a:xfrm>
        </p:grpSpPr>
        <p:sp>
          <p:nvSpPr>
            <p:cNvPr id="12" name="Thumbnail Outer"/>
            <p:cNvSpPr/>
            <p:nvPr/>
          </p:nvSpPr>
          <p:spPr>
            <a:xfrm>
              <a:off x="3297845" y="2565160"/>
              <a:ext cx="2612418" cy="2440691"/>
            </a:xfrm>
            <a:prstGeom prst="roundRect">
              <a:avLst>
                <a:gd name="adj" fmla="val 1796"/>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Workers photos</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sz="1050" dirty="0" smtClean="0">
                  <a:solidFill>
                    <a:srgbClr val="FFFFFF"/>
                  </a:solidFill>
                  <a:latin typeface="Arial" panose="020B0604020202020204" pitchFamily="34" charset="0"/>
                  <a:cs typeface="Arial" panose="020B0604020202020204" pitchFamily="34" charset="0"/>
                </a:rPr>
                <a:t>Highlights of the job</a:t>
              </a:r>
              <a:endParaRPr lang="en-US" sz="1050" dirty="0" smtClean="0">
                <a:solidFill>
                  <a:srgbClr val="FFFFFF"/>
                </a:solidFill>
                <a:latin typeface="Arial" panose="020B0604020202020204" pitchFamily="34" charset="0"/>
                <a:cs typeface="Arial" panose="020B0604020202020204" pitchFamily="34" charset="0"/>
              </a:endParaRPr>
            </a:p>
          </p:txBody>
        </p:sp>
        <p:sp>
          <p:nvSpPr>
            <p:cNvPr id="13" name="Thumbnail Inner"/>
            <p:cNvSpPr/>
            <p:nvPr/>
          </p:nvSpPr>
          <p:spPr>
            <a:xfrm>
              <a:off x="3348645" y="2614055"/>
              <a:ext cx="2511425" cy="1732915"/>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14" name="Thumbnail Line 2"/>
            <p:cNvCxnSpPr/>
            <p:nvPr/>
          </p:nvCxnSpPr>
          <p:spPr>
            <a:xfrm>
              <a:off x="3348422" y="2614164"/>
              <a:ext cx="2511264"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Thumbnail Line 1"/>
            <p:cNvCxnSpPr/>
            <p:nvPr/>
          </p:nvCxnSpPr>
          <p:spPr>
            <a:xfrm flipV="1">
              <a:off x="3348422" y="2614164"/>
              <a:ext cx="2511264"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21" name="Thumbnail"/>
          <p:cNvGrpSpPr/>
          <p:nvPr/>
        </p:nvGrpSpPr>
        <p:grpSpPr>
          <a:xfrm>
            <a:off x="4227830" y="759460"/>
            <a:ext cx="3174365" cy="2881464"/>
            <a:chOff x="3297845" y="2565160"/>
            <a:chExt cx="2612418" cy="2597571"/>
          </a:xfrm>
        </p:grpSpPr>
        <p:sp>
          <p:nvSpPr>
            <p:cNvPr id="22" name="Thumbnail Outer"/>
            <p:cNvSpPr/>
            <p:nvPr/>
          </p:nvSpPr>
          <p:spPr>
            <a:xfrm>
              <a:off x="3297845" y="2565160"/>
              <a:ext cx="2612418" cy="2597571"/>
            </a:xfrm>
            <a:prstGeom prst="roundRect">
              <a:avLst>
                <a:gd name="adj" fmla="val 1796"/>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Food pictures</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sz="1050" dirty="0">
                  <a:solidFill>
                    <a:srgbClr val="FFFFFF"/>
                  </a:solidFill>
                  <a:latin typeface="Arial" panose="020B0604020202020204" pitchFamily="34" charset="0"/>
                  <a:cs typeface="Arial" panose="020B0604020202020204" pitchFamily="34" charset="0"/>
                </a:rPr>
                <a:t>Night event</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3" name="Thumbnail Inner"/>
            <p:cNvSpPr/>
            <p:nvPr/>
          </p:nvSpPr>
          <p:spPr>
            <a:xfrm>
              <a:off x="3348422" y="2614164"/>
              <a:ext cx="2511264" cy="1900686"/>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24" name="Thumbnail Line 2"/>
            <p:cNvCxnSpPr/>
            <p:nvPr/>
          </p:nvCxnSpPr>
          <p:spPr>
            <a:xfrm>
              <a:off x="3348422" y="2614164"/>
              <a:ext cx="2511264"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5" name="Thumbnail Line 1"/>
            <p:cNvCxnSpPr/>
            <p:nvPr/>
          </p:nvCxnSpPr>
          <p:spPr>
            <a:xfrm flipV="1">
              <a:off x="3348422" y="2614164"/>
              <a:ext cx="2511264"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26" name="Thumbnail"/>
          <p:cNvGrpSpPr/>
          <p:nvPr/>
        </p:nvGrpSpPr>
        <p:grpSpPr>
          <a:xfrm>
            <a:off x="2135505" y="3564890"/>
            <a:ext cx="2179320" cy="2486092"/>
            <a:chOff x="3297845" y="2565160"/>
            <a:chExt cx="2612418" cy="3031830"/>
          </a:xfrm>
        </p:grpSpPr>
        <p:sp>
          <p:nvSpPr>
            <p:cNvPr id="27" name="Thumbnail Outer"/>
            <p:cNvSpPr/>
            <p:nvPr/>
          </p:nvSpPr>
          <p:spPr>
            <a:xfrm>
              <a:off x="3297845" y="2565160"/>
              <a:ext cx="2612418" cy="3031830"/>
            </a:xfrm>
            <a:prstGeom prst="roundRect">
              <a:avLst>
                <a:gd name="adj" fmla="val 1796"/>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050" dirty="0" smtClean="0">
                  <a:solidFill>
                    <a:srgbClr val="FFFFFF"/>
                  </a:solidFill>
                  <a:latin typeface="Arial" panose="020B0604020202020204" pitchFamily="34" charset="0"/>
                  <a:cs typeface="Arial" panose="020B0604020202020204" pitchFamily="34" charset="0"/>
                </a:rPr>
                <a:t>Video </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9" name="Thumbnail Inner"/>
            <p:cNvSpPr/>
            <p:nvPr/>
          </p:nvSpPr>
          <p:spPr>
            <a:xfrm>
              <a:off x="3348422" y="2614164"/>
              <a:ext cx="2511264" cy="1900686"/>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30" name="Thumbnail Line 2"/>
            <p:cNvCxnSpPr/>
            <p:nvPr/>
          </p:nvCxnSpPr>
          <p:spPr>
            <a:xfrm>
              <a:off x="3348422" y="2614164"/>
              <a:ext cx="2511264"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 name="Thumbnail Line 1"/>
            <p:cNvCxnSpPr/>
            <p:nvPr/>
          </p:nvCxnSpPr>
          <p:spPr>
            <a:xfrm flipV="1">
              <a:off x="3348422" y="2614164"/>
              <a:ext cx="2511264"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32" name="Thumbnail"/>
          <p:cNvGrpSpPr/>
          <p:nvPr/>
        </p:nvGrpSpPr>
        <p:grpSpPr>
          <a:xfrm>
            <a:off x="7349893" y="3639944"/>
            <a:ext cx="2612418" cy="3189784"/>
            <a:chOff x="3297845" y="2565160"/>
            <a:chExt cx="2612418" cy="3189784"/>
          </a:xfrm>
        </p:grpSpPr>
        <p:sp>
          <p:nvSpPr>
            <p:cNvPr id="33" name="Thumbnail Outer"/>
            <p:cNvSpPr/>
            <p:nvPr/>
          </p:nvSpPr>
          <p:spPr>
            <a:xfrm>
              <a:off x="3297845" y="2565160"/>
              <a:ext cx="2612418" cy="3189784"/>
            </a:xfrm>
            <a:prstGeom prst="roundRect">
              <a:avLst>
                <a:gd name="adj" fmla="val 1796"/>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Partners and Sponsors </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sz="1050" dirty="0" smtClean="0">
                  <a:solidFill>
                    <a:srgbClr val="FFFFFF"/>
                  </a:solidFill>
                  <a:latin typeface="Arial" panose="020B0604020202020204" pitchFamily="34" charset="0"/>
                  <a:cs typeface="Arial" panose="020B0604020202020204" pitchFamily="34" charset="0"/>
                </a:rPr>
                <a:t>More photos</a:t>
              </a:r>
              <a:endParaRPr lang="en-US" sz="1050" dirty="0" smtClean="0">
                <a:solidFill>
                  <a:srgbClr val="FFFFFF"/>
                </a:solidFill>
                <a:latin typeface="Arial" panose="020B0604020202020204" pitchFamily="34" charset="0"/>
                <a:cs typeface="Arial" panose="020B0604020202020204" pitchFamily="34" charset="0"/>
              </a:endParaRPr>
            </a:p>
          </p:txBody>
        </p:sp>
        <p:sp>
          <p:nvSpPr>
            <p:cNvPr id="34" name="Thumbnail Inner"/>
            <p:cNvSpPr/>
            <p:nvPr/>
          </p:nvSpPr>
          <p:spPr>
            <a:xfrm>
              <a:off x="3348422" y="2614164"/>
              <a:ext cx="2511264" cy="1900686"/>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35" name="Thumbnail Line 2"/>
            <p:cNvCxnSpPr/>
            <p:nvPr/>
          </p:nvCxnSpPr>
          <p:spPr>
            <a:xfrm>
              <a:off x="3348422" y="2614164"/>
              <a:ext cx="2511264"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6" name="Thumbnail Line 1"/>
            <p:cNvCxnSpPr/>
            <p:nvPr/>
          </p:nvCxnSpPr>
          <p:spPr>
            <a:xfrm flipV="1">
              <a:off x="3348422" y="2614164"/>
              <a:ext cx="2511264"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37" name="Carousel"/>
          <p:cNvGrpSpPr/>
          <p:nvPr/>
        </p:nvGrpSpPr>
        <p:grpSpPr>
          <a:xfrm>
            <a:off x="4301490" y="3641090"/>
            <a:ext cx="3100705" cy="2741930"/>
            <a:chOff x="276884" y="392962"/>
            <a:chExt cx="8194016" cy="4674338"/>
          </a:xfrm>
        </p:grpSpPr>
        <p:sp>
          <p:nvSpPr>
            <p:cNvPr id="38" name="Carousel Shape"/>
            <p:cNvSpPr/>
            <p:nvPr/>
          </p:nvSpPr>
          <p:spPr>
            <a:xfrm>
              <a:off x="276884" y="392962"/>
              <a:ext cx="7912100" cy="4546600"/>
            </a:xfrm>
            <a:prstGeom prst="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39" name="Previous Icon"/>
            <p:cNvSpPr>
              <a:spLocks noEditPoints="1"/>
            </p:cNvSpPr>
            <p:nvPr/>
          </p:nvSpPr>
          <p:spPr bwMode="auto">
            <a:xfrm>
              <a:off x="724750" y="2141219"/>
              <a:ext cx="481013" cy="481013"/>
            </a:xfrm>
            <a:custGeom>
              <a:avLst/>
              <a:gdLst>
                <a:gd name="T0" fmla="*/ 663 w 1326"/>
                <a:gd name="T1" fmla="*/ 0 h 1326"/>
                <a:gd name="T2" fmla="*/ 0 w 1326"/>
                <a:gd name="T3" fmla="*/ 663 h 1326"/>
                <a:gd name="T4" fmla="*/ 663 w 1326"/>
                <a:gd name="T5" fmla="*/ 1326 h 1326"/>
                <a:gd name="T6" fmla="*/ 1326 w 1326"/>
                <a:gd name="T7" fmla="*/ 663 h 1326"/>
                <a:gd name="T8" fmla="*/ 663 w 1326"/>
                <a:gd name="T9" fmla="*/ 0 h 1326"/>
                <a:gd name="T10" fmla="*/ 663 w 1326"/>
                <a:gd name="T11" fmla="*/ 106 h 1326"/>
                <a:gd name="T12" fmla="*/ 1220 w 1326"/>
                <a:gd name="T13" fmla="*/ 663 h 1326"/>
                <a:gd name="T14" fmla="*/ 663 w 1326"/>
                <a:gd name="T15" fmla="*/ 1220 h 1326"/>
                <a:gd name="T16" fmla="*/ 106 w 1326"/>
                <a:gd name="T17" fmla="*/ 663 h 1326"/>
                <a:gd name="T18" fmla="*/ 663 w 1326"/>
                <a:gd name="T19" fmla="*/ 106 h 1326"/>
                <a:gd name="T20" fmla="*/ 709 w 1326"/>
                <a:gd name="T21" fmla="*/ 279 h 1326"/>
                <a:gd name="T22" fmla="*/ 452 w 1326"/>
                <a:gd name="T23" fmla="*/ 661 h 1326"/>
                <a:gd name="T24" fmla="*/ 709 w 1326"/>
                <a:gd name="T25" fmla="*/ 1046 h 1326"/>
                <a:gd name="T26" fmla="*/ 871 w 1326"/>
                <a:gd name="T27" fmla="*/ 1046 h 1326"/>
                <a:gd name="T28" fmla="*/ 614 w 1326"/>
                <a:gd name="T29" fmla="*/ 662 h 1326"/>
                <a:gd name="T30" fmla="*/ 875 w 1326"/>
                <a:gd name="T31" fmla="*/ 279 h 1326"/>
                <a:gd name="T32" fmla="*/ 709 w 1326"/>
                <a:gd name="T33" fmla="*/ 279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6" h="1326">
                  <a:moveTo>
                    <a:pt x="663" y="0"/>
                  </a:moveTo>
                  <a:cubicBezTo>
                    <a:pt x="297" y="0"/>
                    <a:pt x="0" y="296"/>
                    <a:pt x="0" y="663"/>
                  </a:cubicBezTo>
                  <a:cubicBezTo>
                    <a:pt x="0" y="1029"/>
                    <a:pt x="297" y="1326"/>
                    <a:pt x="663" y="1326"/>
                  </a:cubicBezTo>
                  <a:cubicBezTo>
                    <a:pt x="1029" y="1326"/>
                    <a:pt x="1326" y="1029"/>
                    <a:pt x="1326" y="663"/>
                  </a:cubicBezTo>
                  <a:cubicBezTo>
                    <a:pt x="1326" y="296"/>
                    <a:pt x="1029" y="0"/>
                    <a:pt x="663" y="0"/>
                  </a:cubicBezTo>
                  <a:close/>
                  <a:moveTo>
                    <a:pt x="663" y="106"/>
                  </a:moveTo>
                  <a:cubicBezTo>
                    <a:pt x="971" y="106"/>
                    <a:pt x="1220" y="355"/>
                    <a:pt x="1220" y="663"/>
                  </a:cubicBezTo>
                  <a:cubicBezTo>
                    <a:pt x="1220" y="970"/>
                    <a:pt x="971" y="1220"/>
                    <a:pt x="663" y="1220"/>
                  </a:cubicBezTo>
                  <a:cubicBezTo>
                    <a:pt x="356" y="1220"/>
                    <a:pt x="106" y="970"/>
                    <a:pt x="106" y="663"/>
                  </a:cubicBezTo>
                  <a:cubicBezTo>
                    <a:pt x="106" y="355"/>
                    <a:pt x="356" y="106"/>
                    <a:pt x="663" y="106"/>
                  </a:cubicBezTo>
                  <a:close/>
                  <a:moveTo>
                    <a:pt x="709" y="279"/>
                  </a:moveTo>
                  <a:lnTo>
                    <a:pt x="452" y="661"/>
                  </a:lnTo>
                  <a:lnTo>
                    <a:pt x="709" y="1046"/>
                  </a:lnTo>
                  <a:lnTo>
                    <a:pt x="871" y="1046"/>
                  </a:lnTo>
                  <a:lnTo>
                    <a:pt x="614" y="662"/>
                  </a:lnTo>
                  <a:lnTo>
                    <a:pt x="875" y="279"/>
                  </a:lnTo>
                  <a:lnTo>
                    <a:pt x="709" y="279"/>
                  </a:lnTo>
                  <a:close/>
                </a:path>
              </a:pathLst>
            </a:custGeom>
            <a:solidFill>
              <a:srgbClr val="FFFFFF"/>
            </a:solidFill>
            <a:ln w="0">
              <a:noFill/>
              <a:prstDash val="solid"/>
              <a:round/>
            </a:ln>
          </p:spPr>
          <p:txBody>
            <a:bodyPr vert="horz" wrap="square" lIns="91440" tIns="45720" rIns="91440" bIns="45720" numCol="1" anchor="t" anchorCtr="0" compatLnSpc="1"/>
            <a:p>
              <a:endParaRPr lang="en-US">
                <a:solidFill>
                  <a:srgbClr val="FFFFFF"/>
                </a:solidFill>
                <a:latin typeface="Arial" panose="020B0604020202020204" pitchFamily="34" charset="0"/>
                <a:cs typeface="Arial" panose="020B0604020202020204" pitchFamily="34" charset="0"/>
              </a:endParaRPr>
            </a:p>
          </p:txBody>
        </p:sp>
        <p:sp>
          <p:nvSpPr>
            <p:cNvPr id="40" name="Next Icon"/>
            <p:cNvSpPr>
              <a:spLocks noEditPoints="1"/>
            </p:cNvSpPr>
            <p:nvPr/>
          </p:nvSpPr>
          <p:spPr bwMode="auto">
            <a:xfrm>
              <a:off x="7822351" y="2141219"/>
              <a:ext cx="482600" cy="481013"/>
            </a:xfrm>
            <a:custGeom>
              <a:avLst/>
              <a:gdLst>
                <a:gd name="T0" fmla="*/ 662 w 1326"/>
                <a:gd name="T1" fmla="*/ 1326 h 1326"/>
                <a:gd name="T2" fmla="*/ 1326 w 1326"/>
                <a:gd name="T3" fmla="*/ 664 h 1326"/>
                <a:gd name="T4" fmla="*/ 662 w 1326"/>
                <a:gd name="T5" fmla="*/ 0 h 1326"/>
                <a:gd name="T6" fmla="*/ 0 w 1326"/>
                <a:gd name="T7" fmla="*/ 664 h 1326"/>
                <a:gd name="T8" fmla="*/ 662 w 1326"/>
                <a:gd name="T9" fmla="*/ 1326 h 1326"/>
                <a:gd name="T10" fmla="*/ 662 w 1326"/>
                <a:gd name="T11" fmla="*/ 1220 h 1326"/>
                <a:gd name="T12" fmla="*/ 106 w 1326"/>
                <a:gd name="T13" fmla="*/ 664 h 1326"/>
                <a:gd name="T14" fmla="*/ 662 w 1326"/>
                <a:gd name="T15" fmla="*/ 106 h 1326"/>
                <a:gd name="T16" fmla="*/ 1220 w 1326"/>
                <a:gd name="T17" fmla="*/ 664 h 1326"/>
                <a:gd name="T18" fmla="*/ 662 w 1326"/>
                <a:gd name="T19" fmla="*/ 1220 h 1326"/>
                <a:gd name="T20" fmla="*/ 617 w 1326"/>
                <a:gd name="T21" fmla="*/ 1047 h 1326"/>
                <a:gd name="T22" fmla="*/ 874 w 1326"/>
                <a:gd name="T23" fmla="*/ 665 h 1326"/>
                <a:gd name="T24" fmla="*/ 617 w 1326"/>
                <a:gd name="T25" fmla="*/ 280 h 1326"/>
                <a:gd name="T26" fmla="*/ 454 w 1326"/>
                <a:gd name="T27" fmla="*/ 280 h 1326"/>
                <a:gd name="T28" fmla="*/ 712 w 1326"/>
                <a:gd name="T29" fmla="*/ 665 h 1326"/>
                <a:gd name="T30" fmla="*/ 451 w 1326"/>
                <a:gd name="T31" fmla="*/ 1047 h 1326"/>
                <a:gd name="T32" fmla="*/ 617 w 1326"/>
                <a:gd name="T33" fmla="*/ 1047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6" h="1326">
                  <a:moveTo>
                    <a:pt x="662" y="1326"/>
                  </a:moveTo>
                  <a:cubicBezTo>
                    <a:pt x="1028" y="1326"/>
                    <a:pt x="1326" y="1030"/>
                    <a:pt x="1326" y="664"/>
                  </a:cubicBezTo>
                  <a:cubicBezTo>
                    <a:pt x="1326" y="298"/>
                    <a:pt x="1028" y="0"/>
                    <a:pt x="662" y="0"/>
                  </a:cubicBezTo>
                  <a:cubicBezTo>
                    <a:pt x="296" y="0"/>
                    <a:pt x="0" y="298"/>
                    <a:pt x="0" y="664"/>
                  </a:cubicBezTo>
                  <a:cubicBezTo>
                    <a:pt x="0" y="1030"/>
                    <a:pt x="296" y="1326"/>
                    <a:pt x="662" y="1326"/>
                  </a:cubicBezTo>
                  <a:close/>
                  <a:moveTo>
                    <a:pt x="662" y="1220"/>
                  </a:moveTo>
                  <a:cubicBezTo>
                    <a:pt x="355" y="1220"/>
                    <a:pt x="106" y="971"/>
                    <a:pt x="106" y="664"/>
                  </a:cubicBezTo>
                  <a:cubicBezTo>
                    <a:pt x="106" y="356"/>
                    <a:pt x="355" y="106"/>
                    <a:pt x="662" y="106"/>
                  </a:cubicBezTo>
                  <a:cubicBezTo>
                    <a:pt x="970" y="106"/>
                    <a:pt x="1220" y="356"/>
                    <a:pt x="1220" y="664"/>
                  </a:cubicBezTo>
                  <a:cubicBezTo>
                    <a:pt x="1220" y="971"/>
                    <a:pt x="970" y="1220"/>
                    <a:pt x="662" y="1220"/>
                  </a:cubicBezTo>
                  <a:close/>
                  <a:moveTo>
                    <a:pt x="617" y="1047"/>
                  </a:moveTo>
                  <a:lnTo>
                    <a:pt x="874" y="665"/>
                  </a:lnTo>
                  <a:lnTo>
                    <a:pt x="617" y="280"/>
                  </a:lnTo>
                  <a:lnTo>
                    <a:pt x="454" y="280"/>
                  </a:lnTo>
                  <a:lnTo>
                    <a:pt x="712" y="665"/>
                  </a:lnTo>
                  <a:lnTo>
                    <a:pt x="451" y="1047"/>
                  </a:lnTo>
                  <a:lnTo>
                    <a:pt x="617" y="1047"/>
                  </a:lnTo>
                  <a:close/>
                </a:path>
              </a:pathLst>
            </a:custGeom>
            <a:solidFill>
              <a:srgbClr val="FFFFFF"/>
            </a:solidFill>
            <a:ln w="0">
              <a:noFill/>
              <a:prstDash val="solid"/>
              <a:round/>
            </a:ln>
          </p:spPr>
          <p:txBody>
            <a:bodyPr vert="horz" wrap="square" lIns="91440" tIns="45720" rIns="91440" bIns="45720" numCol="1" anchor="t" anchorCtr="0" compatLnSpc="1"/>
            <a:p>
              <a:endParaRPr lang="en-US">
                <a:solidFill>
                  <a:srgbClr val="FFFFFF"/>
                </a:solidFill>
                <a:latin typeface="Arial" panose="020B0604020202020204" pitchFamily="34" charset="0"/>
                <a:cs typeface="Arial" panose="020B0604020202020204" pitchFamily="34" charset="0"/>
              </a:endParaRPr>
            </a:p>
          </p:txBody>
        </p:sp>
        <p:sp>
          <p:nvSpPr>
            <p:cNvPr id="41" name="Caption"/>
            <p:cNvSpPr/>
            <p:nvPr/>
          </p:nvSpPr>
          <p:spPr>
            <a:xfrm>
              <a:off x="558800" y="4152900"/>
              <a:ext cx="7912100" cy="91440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45720" rIns="137160" bIns="45720" numCol="1" spcCol="0" rtlCol="0" fromWordArt="0" anchor="ctr" anchorCtr="0" forceAA="0" compatLnSpc="1">
              <a:noAutofit/>
            </a:bodyPr>
            <a:p>
              <a:pPr>
                <a:lnSpc>
                  <a:spcPct val="120000"/>
                </a:lnSpc>
                <a:spcAft>
                  <a:spcPts val="400"/>
                </a:spcAft>
              </a:pPr>
              <a:r>
                <a:rPr lang="en-US" sz="1315" b="1" noProof="1" smtClean="0">
                  <a:solidFill>
                    <a:srgbClr val="FFFFFF"/>
                  </a:solidFill>
                  <a:latin typeface="Arial" panose="020B0604020202020204" pitchFamily="34" charset="0"/>
                  <a:cs typeface="Arial" panose="020B0604020202020204" pitchFamily="34" charset="0"/>
                </a:rPr>
                <a:t>Highlight slideshow</a:t>
              </a:r>
              <a:endParaRPr lang="en-US" sz="1315" b="1" noProof="1" smtClean="0">
                <a:solidFill>
                  <a:srgbClr val="FFFFFF"/>
                </a:solidFill>
                <a:latin typeface="Arial" panose="020B0604020202020204" pitchFamily="34" charset="0"/>
                <a:cs typeface="Arial" panose="020B0604020202020204" pitchFamily="34" charset="0"/>
              </a:endParaRPr>
            </a:p>
            <a:p>
              <a:pPr>
                <a:lnSpc>
                  <a:spcPct val="120000"/>
                </a:lnSpc>
              </a:pPr>
              <a:endParaRPr lang="en-US" sz="1050" noProof="1" smtClean="0">
                <a:solidFill>
                  <a:srgbClr val="FFFFFF"/>
                </a:solidFill>
                <a:latin typeface="Arial" panose="020B0604020202020204" pitchFamily="34" charset="0"/>
                <a:cs typeface="Arial" panose="020B0604020202020204" pitchFamily="34" charset="0"/>
              </a:endParaRPr>
            </a:p>
          </p:txBody>
        </p:sp>
        <p:sp>
          <p:nvSpPr>
            <p:cNvPr id="42" name="Indicator 3"/>
            <p:cNvSpPr/>
            <p:nvPr/>
          </p:nvSpPr>
          <p:spPr>
            <a:xfrm>
              <a:off x="8231188" y="661194"/>
              <a:ext cx="103187" cy="103187"/>
            </a:xfrm>
            <a:prstGeom prst="ellipse">
              <a:avLst/>
            </a:prstGeom>
            <a:solidFill>
              <a:srgbClr val="97B7E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43" name="Indicator 2"/>
            <p:cNvSpPr/>
            <p:nvPr/>
          </p:nvSpPr>
          <p:spPr>
            <a:xfrm>
              <a:off x="8087202" y="661193"/>
              <a:ext cx="103187" cy="103187"/>
            </a:xfrm>
            <a:prstGeom prst="ellipse">
              <a:avLst/>
            </a:prstGeom>
            <a:solidFill>
              <a:srgbClr val="97B7E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Indicator 1"/>
            <p:cNvSpPr/>
            <p:nvPr/>
          </p:nvSpPr>
          <p:spPr>
            <a:xfrm>
              <a:off x="7943216" y="661192"/>
              <a:ext cx="103187" cy="103187"/>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endParaRPr lang="en-US" dirty="0"/>
          </a:p>
        </p:txBody>
      </p:sp>
      <p:sp>
        <p:nvSpPr>
          <p:cNvPr id="6" name="Navbar Shape"/>
          <p:cNvSpPr/>
          <p:nvPr/>
        </p:nvSpPr>
        <p:spPr>
          <a:xfrm>
            <a:off x="2124710" y="243205"/>
            <a:ext cx="7942580" cy="365760"/>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noAutofit/>
          </a:bodyPr>
          <a:p>
            <a:r>
              <a:rPr lang="en-US" sz="1500" dirty="0" smtClean="0">
                <a:solidFill>
                  <a:srgbClr val="FFFFFF"/>
                </a:solidFill>
                <a:latin typeface="Arial" panose="020B0604020202020204" pitchFamily="34" charset="0"/>
                <a:cs typeface="Arial" panose="020B0604020202020204" pitchFamily="34" charset="0"/>
              </a:rPr>
              <a:t>Holden's Catering</a:t>
            </a:r>
            <a:endParaRPr lang="en-US" sz="1500" dirty="0" smtClean="0">
              <a:solidFill>
                <a:srgbClr val="FFFFFF"/>
              </a:solidFill>
              <a:latin typeface="Arial" panose="020B0604020202020204" pitchFamily="34" charset="0"/>
              <a:cs typeface="Arial" panose="020B0604020202020204" pitchFamily="34" charset="0"/>
            </a:endParaRPr>
          </a:p>
        </p:txBody>
      </p:sp>
      <p:sp>
        <p:nvSpPr>
          <p:cNvPr id="7" name="Link 1"/>
          <p:cNvSpPr/>
          <p:nvPr/>
        </p:nvSpPr>
        <p:spPr>
          <a:xfrm>
            <a:off x="6201272" y="245701"/>
            <a:ext cx="752475" cy="379730"/>
          </a:xfrm>
          <a:prstGeom prst="rect">
            <a:avLst/>
          </a:prstGeom>
          <a:solidFill>
            <a:schemeClr val="accent1">
              <a:lumMod val="75000"/>
            </a:schemeClr>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Reserve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 name="Link 1"/>
          <p:cNvSpPr/>
          <p:nvPr/>
        </p:nvSpPr>
        <p:spPr>
          <a:xfrm>
            <a:off x="6953747" y="245701"/>
            <a:ext cx="71501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Contact</a:t>
            </a:r>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Link 1"/>
          <p:cNvSpPr/>
          <p:nvPr/>
        </p:nvSpPr>
        <p:spPr>
          <a:xfrm>
            <a:off x="5523092" y="245701"/>
            <a:ext cx="67818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Gallery</a:t>
            </a:r>
            <a:endParaRPr lang="en-US" sz="1050" dirty="0" smtClean="0">
              <a:solidFill>
                <a:srgbClr val="FFFFFF"/>
              </a:solidFill>
              <a:latin typeface="Arial" panose="020B0604020202020204" pitchFamily="34" charset="0"/>
              <a:cs typeface="Arial" panose="020B0604020202020204" pitchFamily="34" charset="0"/>
            </a:endParaRPr>
          </a:p>
        </p:txBody>
      </p:sp>
      <p:sp>
        <p:nvSpPr>
          <p:cNvPr id="5" name="Link 1"/>
          <p:cNvSpPr/>
          <p:nvPr/>
        </p:nvSpPr>
        <p:spPr>
          <a:xfrm>
            <a:off x="4314687" y="242705"/>
            <a:ext cx="619207" cy="383182"/>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Home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8" name="Link 1"/>
          <p:cNvSpPr/>
          <p:nvPr/>
        </p:nvSpPr>
        <p:spPr>
          <a:xfrm>
            <a:off x="4933812" y="245701"/>
            <a:ext cx="58928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Menu</a:t>
            </a:r>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Arrow Down Icon"/>
          <p:cNvSpPr>
            <a:spLocks noChangeAspect="1"/>
          </p:cNvSpPr>
          <p:nvPr/>
        </p:nvSpPr>
        <p:spPr>
          <a:xfrm rot="10800000">
            <a:off x="7193280" y="3903345"/>
            <a:ext cx="69850" cy="36830"/>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grpSp>
        <p:nvGrpSpPr>
          <p:cNvPr id="56" name="Thumbnail"/>
          <p:cNvGrpSpPr/>
          <p:nvPr/>
        </p:nvGrpSpPr>
        <p:grpSpPr>
          <a:xfrm>
            <a:off x="5708015" y="791845"/>
            <a:ext cx="4054475" cy="5970270"/>
            <a:chOff x="732365" y="2901950"/>
            <a:chExt cx="1900932" cy="1793458"/>
          </a:xfrm>
        </p:grpSpPr>
        <p:sp>
          <p:nvSpPr>
            <p:cNvPr id="57" name="Thumbnail Outer"/>
            <p:cNvSpPr/>
            <p:nvPr/>
          </p:nvSpPr>
          <p:spPr>
            <a:xfrm>
              <a:off x="732365" y="2901950"/>
              <a:ext cx="1900932" cy="1793458"/>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Thumbnail Inner"/>
            <p:cNvSpPr/>
            <p:nvPr/>
          </p:nvSpPr>
          <p:spPr>
            <a:xfrm>
              <a:off x="784306" y="2950954"/>
              <a:ext cx="1797050" cy="169545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grpSp>
      <p:sp>
        <p:nvSpPr>
          <p:cNvPr id="25" name="Input"/>
          <p:cNvSpPr/>
          <p:nvPr/>
        </p:nvSpPr>
        <p:spPr>
          <a:xfrm>
            <a:off x="6265717" y="1485102"/>
            <a:ext cx="2090738" cy="280074"/>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spAutoFit/>
          </a:bodyPr>
          <a:p>
            <a:r>
              <a:rPr lang="en-US" sz="1050" dirty="0" smtClean="0">
                <a:solidFill>
                  <a:srgbClr val="3368AF"/>
                </a:solidFill>
                <a:latin typeface="Arial" panose="020B0604020202020204" pitchFamily="34" charset="0"/>
                <a:cs typeface="Arial" panose="020B0604020202020204" pitchFamily="34" charset="0"/>
              </a:rPr>
              <a:t>Name Input</a:t>
            </a:r>
            <a:endParaRPr lang="en-US" sz="1050" dirty="0" smtClean="0">
              <a:solidFill>
                <a:srgbClr val="3368AF"/>
              </a:solidFill>
              <a:latin typeface="Arial" panose="020B0604020202020204" pitchFamily="34" charset="0"/>
              <a:cs typeface="Arial" panose="020B0604020202020204" pitchFamily="34" charset="0"/>
            </a:endParaRPr>
          </a:p>
        </p:txBody>
      </p:sp>
      <p:grpSp>
        <p:nvGrpSpPr>
          <p:cNvPr id="26" name="Textarea"/>
          <p:cNvGrpSpPr/>
          <p:nvPr/>
        </p:nvGrpSpPr>
        <p:grpSpPr>
          <a:xfrm>
            <a:off x="6282055" y="4187825"/>
            <a:ext cx="2091055" cy="1507490"/>
            <a:chOff x="746297" y="1382851"/>
            <a:chExt cx="2090738" cy="822104"/>
          </a:xfrm>
          <a:solidFill>
            <a:schemeClr val="bg1"/>
          </a:solidFill>
        </p:grpSpPr>
        <p:sp>
          <p:nvSpPr>
            <p:cNvPr id="27" name="Textarea Shape"/>
            <p:cNvSpPr/>
            <p:nvPr/>
          </p:nvSpPr>
          <p:spPr>
            <a:xfrm>
              <a:off x="746297" y="1382851"/>
              <a:ext cx="2090738" cy="822104"/>
            </a:xfrm>
            <a:prstGeom prst="roundRect">
              <a:avLst>
                <a:gd name="adj" fmla="val 5081"/>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t" anchorCtr="0" forceAA="0" compatLnSpc="1">
              <a:noAutofit/>
            </a:bodyPr>
            <a:p>
              <a:r>
                <a:rPr lang="en-US" sz="1050" noProof="1" smtClean="0">
                  <a:solidFill>
                    <a:srgbClr val="3368AF"/>
                  </a:solidFill>
                  <a:latin typeface="Arial" panose="020B0604020202020204" pitchFamily="34" charset="0"/>
                  <a:cs typeface="Arial" panose="020B0604020202020204" pitchFamily="34" charset="0"/>
                </a:rPr>
                <a:t>Comments, special req.</a:t>
              </a:r>
              <a:endParaRPr lang="en-US" sz="1050" noProof="1" smtClean="0">
                <a:solidFill>
                  <a:srgbClr val="3368AF"/>
                </a:solidFill>
                <a:latin typeface="Arial" panose="020B0604020202020204" pitchFamily="34" charset="0"/>
                <a:cs typeface="Arial" panose="020B0604020202020204" pitchFamily="34" charset="0"/>
              </a:endParaRPr>
            </a:p>
          </p:txBody>
        </p:sp>
        <p:sp>
          <p:nvSpPr>
            <p:cNvPr id="29" name="Resize Handle"/>
            <p:cNvSpPr>
              <a:spLocks noEditPoints="1"/>
            </p:cNvSpPr>
            <p:nvPr/>
          </p:nvSpPr>
          <p:spPr bwMode="auto">
            <a:xfrm>
              <a:off x="2654923" y="1605983"/>
              <a:ext cx="119063" cy="115888"/>
            </a:xfrm>
            <a:custGeom>
              <a:avLst/>
              <a:gdLst>
                <a:gd name="T0" fmla="*/ 265 w 316"/>
                <a:gd name="T1" fmla="*/ 0 h 318"/>
                <a:gd name="T2" fmla="*/ 253 w 316"/>
                <a:gd name="T3" fmla="*/ 11 h 318"/>
                <a:gd name="T4" fmla="*/ 253 w 316"/>
                <a:gd name="T5" fmla="*/ 50 h 318"/>
                <a:gd name="T6" fmla="*/ 265 w 316"/>
                <a:gd name="T7" fmla="*/ 61 h 318"/>
                <a:gd name="T8" fmla="*/ 304 w 316"/>
                <a:gd name="T9" fmla="*/ 61 h 318"/>
                <a:gd name="T10" fmla="*/ 316 w 316"/>
                <a:gd name="T11" fmla="*/ 50 h 318"/>
                <a:gd name="T12" fmla="*/ 316 w 316"/>
                <a:gd name="T13" fmla="*/ 11 h 318"/>
                <a:gd name="T14" fmla="*/ 304 w 316"/>
                <a:gd name="T15" fmla="*/ 0 h 318"/>
                <a:gd name="T16" fmla="*/ 265 w 316"/>
                <a:gd name="T17" fmla="*/ 0 h 318"/>
                <a:gd name="T18" fmla="*/ 265 w 316"/>
                <a:gd name="T19" fmla="*/ 126 h 318"/>
                <a:gd name="T20" fmla="*/ 253 w 316"/>
                <a:gd name="T21" fmla="*/ 137 h 318"/>
                <a:gd name="T22" fmla="*/ 253 w 316"/>
                <a:gd name="T23" fmla="*/ 176 h 318"/>
                <a:gd name="T24" fmla="*/ 265 w 316"/>
                <a:gd name="T25" fmla="*/ 187 h 318"/>
                <a:gd name="T26" fmla="*/ 304 w 316"/>
                <a:gd name="T27" fmla="*/ 187 h 318"/>
                <a:gd name="T28" fmla="*/ 316 w 316"/>
                <a:gd name="T29" fmla="*/ 176 h 318"/>
                <a:gd name="T30" fmla="*/ 316 w 316"/>
                <a:gd name="T31" fmla="*/ 137 h 318"/>
                <a:gd name="T32" fmla="*/ 304 w 316"/>
                <a:gd name="T33" fmla="*/ 126 h 318"/>
                <a:gd name="T34" fmla="*/ 265 w 316"/>
                <a:gd name="T35" fmla="*/ 126 h 318"/>
                <a:gd name="T36" fmla="*/ 138 w 316"/>
                <a:gd name="T37" fmla="*/ 127 h 318"/>
                <a:gd name="T38" fmla="*/ 127 w 316"/>
                <a:gd name="T39" fmla="*/ 139 h 318"/>
                <a:gd name="T40" fmla="*/ 127 w 316"/>
                <a:gd name="T41" fmla="*/ 177 h 318"/>
                <a:gd name="T42" fmla="*/ 138 w 316"/>
                <a:gd name="T43" fmla="*/ 189 h 318"/>
                <a:gd name="T44" fmla="*/ 177 w 316"/>
                <a:gd name="T45" fmla="*/ 189 h 318"/>
                <a:gd name="T46" fmla="*/ 190 w 316"/>
                <a:gd name="T47" fmla="*/ 177 h 318"/>
                <a:gd name="T48" fmla="*/ 190 w 316"/>
                <a:gd name="T49" fmla="*/ 139 h 318"/>
                <a:gd name="T50" fmla="*/ 177 w 316"/>
                <a:gd name="T51" fmla="*/ 127 h 318"/>
                <a:gd name="T52" fmla="*/ 138 w 316"/>
                <a:gd name="T53" fmla="*/ 127 h 318"/>
                <a:gd name="T54" fmla="*/ 265 w 316"/>
                <a:gd name="T55" fmla="*/ 256 h 318"/>
                <a:gd name="T56" fmla="*/ 253 w 316"/>
                <a:gd name="T57" fmla="*/ 268 h 318"/>
                <a:gd name="T58" fmla="*/ 253 w 316"/>
                <a:gd name="T59" fmla="*/ 307 h 318"/>
                <a:gd name="T60" fmla="*/ 265 w 316"/>
                <a:gd name="T61" fmla="*/ 318 h 318"/>
                <a:gd name="T62" fmla="*/ 304 w 316"/>
                <a:gd name="T63" fmla="*/ 318 h 318"/>
                <a:gd name="T64" fmla="*/ 316 w 316"/>
                <a:gd name="T65" fmla="*/ 307 h 318"/>
                <a:gd name="T66" fmla="*/ 316 w 316"/>
                <a:gd name="T67" fmla="*/ 268 h 318"/>
                <a:gd name="T68" fmla="*/ 304 w 316"/>
                <a:gd name="T69" fmla="*/ 256 h 318"/>
                <a:gd name="T70" fmla="*/ 265 w 316"/>
                <a:gd name="T71" fmla="*/ 256 h 318"/>
                <a:gd name="T72" fmla="*/ 138 w 316"/>
                <a:gd name="T73" fmla="*/ 256 h 318"/>
                <a:gd name="T74" fmla="*/ 127 w 316"/>
                <a:gd name="T75" fmla="*/ 268 h 318"/>
                <a:gd name="T76" fmla="*/ 127 w 316"/>
                <a:gd name="T77" fmla="*/ 307 h 318"/>
                <a:gd name="T78" fmla="*/ 138 w 316"/>
                <a:gd name="T79" fmla="*/ 318 h 318"/>
                <a:gd name="T80" fmla="*/ 177 w 316"/>
                <a:gd name="T81" fmla="*/ 318 h 318"/>
                <a:gd name="T82" fmla="*/ 190 w 316"/>
                <a:gd name="T83" fmla="*/ 307 h 318"/>
                <a:gd name="T84" fmla="*/ 190 w 316"/>
                <a:gd name="T85" fmla="*/ 268 h 318"/>
                <a:gd name="T86" fmla="*/ 177 w 316"/>
                <a:gd name="T87" fmla="*/ 256 h 318"/>
                <a:gd name="T88" fmla="*/ 138 w 316"/>
                <a:gd name="T89" fmla="*/ 256 h 318"/>
                <a:gd name="T90" fmla="*/ 12 w 316"/>
                <a:gd name="T91" fmla="*/ 256 h 318"/>
                <a:gd name="T92" fmla="*/ 0 w 316"/>
                <a:gd name="T93" fmla="*/ 268 h 318"/>
                <a:gd name="T94" fmla="*/ 0 w 316"/>
                <a:gd name="T95" fmla="*/ 306 h 318"/>
                <a:gd name="T96" fmla="*/ 12 w 316"/>
                <a:gd name="T97" fmla="*/ 318 h 318"/>
                <a:gd name="T98" fmla="*/ 51 w 316"/>
                <a:gd name="T99" fmla="*/ 318 h 318"/>
                <a:gd name="T100" fmla="*/ 63 w 316"/>
                <a:gd name="T101" fmla="*/ 306 h 318"/>
                <a:gd name="T102" fmla="*/ 63 w 316"/>
                <a:gd name="T103" fmla="*/ 268 h 318"/>
                <a:gd name="T104" fmla="*/ 51 w 316"/>
                <a:gd name="T105" fmla="*/ 256 h 318"/>
                <a:gd name="T106" fmla="*/ 12 w 316"/>
                <a:gd name="T107" fmla="*/ 25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6" h="318">
                  <a:moveTo>
                    <a:pt x="265" y="0"/>
                  </a:moveTo>
                  <a:cubicBezTo>
                    <a:pt x="259" y="0"/>
                    <a:pt x="253" y="4"/>
                    <a:pt x="253" y="11"/>
                  </a:cubicBezTo>
                  <a:lnTo>
                    <a:pt x="253" y="50"/>
                  </a:lnTo>
                  <a:cubicBezTo>
                    <a:pt x="253" y="56"/>
                    <a:pt x="259" y="61"/>
                    <a:pt x="265" y="61"/>
                  </a:cubicBezTo>
                  <a:lnTo>
                    <a:pt x="304" y="61"/>
                  </a:lnTo>
                  <a:cubicBezTo>
                    <a:pt x="311" y="61"/>
                    <a:pt x="316" y="56"/>
                    <a:pt x="316" y="50"/>
                  </a:cubicBezTo>
                  <a:lnTo>
                    <a:pt x="316" y="11"/>
                  </a:lnTo>
                  <a:cubicBezTo>
                    <a:pt x="316" y="4"/>
                    <a:pt x="311" y="0"/>
                    <a:pt x="304" y="0"/>
                  </a:cubicBezTo>
                  <a:lnTo>
                    <a:pt x="265" y="0"/>
                  </a:lnTo>
                  <a:close/>
                  <a:moveTo>
                    <a:pt x="265" y="126"/>
                  </a:moveTo>
                  <a:cubicBezTo>
                    <a:pt x="259" y="126"/>
                    <a:pt x="253" y="131"/>
                    <a:pt x="253" y="137"/>
                  </a:cubicBezTo>
                  <a:lnTo>
                    <a:pt x="253" y="176"/>
                  </a:lnTo>
                  <a:cubicBezTo>
                    <a:pt x="253" y="183"/>
                    <a:pt x="259" y="187"/>
                    <a:pt x="265" y="187"/>
                  </a:cubicBezTo>
                  <a:lnTo>
                    <a:pt x="304" y="187"/>
                  </a:lnTo>
                  <a:cubicBezTo>
                    <a:pt x="311" y="187"/>
                    <a:pt x="316" y="183"/>
                    <a:pt x="316" y="176"/>
                  </a:cubicBezTo>
                  <a:lnTo>
                    <a:pt x="316" y="137"/>
                  </a:lnTo>
                  <a:cubicBezTo>
                    <a:pt x="316" y="131"/>
                    <a:pt x="311" y="126"/>
                    <a:pt x="304" y="126"/>
                  </a:cubicBezTo>
                  <a:lnTo>
                    <a:pt x="265" y="126"/>
                  </a:lnTo>
                  <a:close/>
                  <a:moveTo>
                    <a:pt x="138" y="127"/>
                  </a:moveTo>
                  <a:cubicBezTo>
                    <a:pt x="132" y="127"/>
                    <a:pt x="127" y="132"/>
                    <a:pt x="127" y="139"/>
                  </a:cubicBezTo>
                  <a:lnTo>
                    <a:pt x="127" y="177"/>
                  </a:lnTo>
                  <a:cubicBezTo>
                    <a:pt x="127" y="183"/>
                    <a:pt x="132" y="189"/>
                    <a:pt x="138" y="189"/>
                  </a:cubicBezTo>
                  <a:lnTo>
                    <a:pt x="177" y="189"/>
                  </a:lnTo>
                  <a:cubicBezTo>
                    <a:pt x="184" y="189"/>
                    <a:pt x="190" y="183"/>
                    <a:pt x="190" y="177"/>
                  </a:cubicBezTo>
                  <a:lnTo>
                    <a:pt x="190" y="139"/>
                  </a:lnTo>
                  <a:cubicBezTo>
                    <a:pt x="190" y="132"/>
                    <a:pt x="184" y="127"/>
                    <a:pt x="177" y="127"/>
                  </a:cubicBezTo>
                  <a:lnTo>
                    <a:pt x="138" y="127"/>
                  </a:lnTo>
                  <a:close/>
                  <a:moveTo>
                    <a:pt x="265" y="256"/>
                  </a:moveTo>
                  <a:cubicBezTo>
                    <a:pt x="259" y="256"/>
                    <a:pt x="253" y="261"/>
                    <a:pt x="253" y="268"/>
                  </a:cubicBezTo>
                  <a:lnTo>
                    <a:pt x="253" y="307"/>
                  </a:lnTo>
                  <a:cubicBezTo>
                    <a:pt x="253" y="313"/>
                    <a:pt x="259" y="318"/>
                    <a:pt x="265" y="318"/>
                  </a:cubicBezTo>
                  <a:lnTo>
                    <a:pt x="304" y="318"/>
                  </a:lnTo>
                  <a:cubicBezTo>
                    <a:pt x="311" y="318"/>
                    <a:pt x="316" y="313"/>
                    <a:pt x="316" y="307"/>
                  </a:cubicBezTo>
                  <a:lnTo>
                    <a:pt x="316" y="268"/>
                  </a:lnTo>
                  <a:cubicBezTo>
                    <a:pt x="316" y="261"/>
                    <a:pt x="311" y="256"/>
                    <a:pt x="304" y="256"/>
                  </a:cubicBezTo>
                  <a:lnTo>
                    <a:pt x="265" y="256"/>
                  </a:lnTo>
                  <a:close/>
                  <a:moveTo>
                    <a:pt x="138" y="256"/>
                  </a:moveTo>
                  <a:cubicBezTo>
                    <a:pt x="132" y="256"/>
                    <a:pt x="127" y="261"/>
                    <a:pt x="127" y="268"/>
                  </a:cubicBezTo>
                  <a:lnTo>
                    <a:pt x="127" y="307"/>
                  </a:lnTo>
                  <a:cubicBezTo>
                    <a:pt x="127" y="313"/>
                    <a:pt x="132" y="318"/>
                    <a:pt x="138" y="318"/>
                  </a:cubicBezTo>
                  <a:lnTo>
                    <a:pt x="177" y="318"/>
                  </a:lnTo>
                  <a:cubicBezTo>
                    <a:pt x="184" y="318"/>
                    <a:pt x="190" y="313"/>
                    <a:pt x="190" y="307"/>
                  </a:cubicBezTo>
                  <a:lnTo>
                    <a:pt x="190" y="268"/>
                  </a:lnTo>
                  <a:cubicBezTo>
                    <a:pt x="190" y="261"/>
                    <a:pt x="184" y="256"/>
                    <a:pt x="177" y="256"/>
                  </a:cubicBezTo>
                  <a:lnTo>
                    <a:pt x="138" y="256"/>
                  </a:lnTo>
                  <a:close/>
                  <a:moveTo>
                    <a:pt x="12" y="256"/>
                  </a:moveTo>
                  <a:cubicBezTo>
                    <a:pt x="6" y="256"/>
                    <a:pt x="0" y="261"/>
                    <a:pt x="0" y="268"/>
                  </a:cubicBezTo>
                  <a:lnTo>
                    <a:pt x="0" y="306"/>
                  </a:lnTo>
                  <a:cubicBezTo>
                    <a:pt x="0" y="313"/>
                    <a:pt x="6" y="318"/>
                    <a:pt x="12" y="318"/>
                  </a:cubicBezTo>
                  <a:lnTo>
                    <a:pt x="51" y="318"/>
                  </a:lnTo>
                  <a:cubicBezTo>
                    <a:pt x="58" y="318"/>
                    <a:pt x="63" y="313"/>
                    <a:pt x="63" y="306"/>
                  </a:cubicBezTo>
                  <a:lnTo>
                    <a:pt x="63" y="268"/>
                  </a:lnTo>
                  <a:cubicBezTo>
                    <a:pt x="63" y="261"/>
                    <a:pt x="58" y="256"/>
                    <a:pt x="51" y="256"/>
                  </a:cubicBezTo>
                  <a:lnTo>
                    <a:pt x="12" y="256"/>
                  </a:lnTo>
                  <a:close/>
                </a:path>
              </a:pathLst>
            </a:custGeom>
            <a:solidFill>
              <a:srgbClr val="6493D2"/>
            </a:solidFill>
            <a:ln w="0">
              <a:noFill/>
              <a:prstDash val="solid"/>
              <a:round/>
            </a:ln>
          </p:spPr>
          <p:txBody>
            <a:bodyPr vert="horz" wrap="square" lIns="91440" tIns="45720" rIns="91440" bIns="45720" numCol="1" anchor="t" anchorCtr="0" compatLnSpc="1"/>
            <a:p>
              <a:endParaRPr lang="en-US">
                <a:solidFill>
                  <a:srgbClr val="3368AF"/>
                </a:solidFill>
                <a:latin typeface="Arial" panose="020B0604020202020204" pitchFamily="34" charset="0"/>
                <a:cs typeface="Arial" panose="020B0604020202020204" pitchFamily="34" charset="0"/>
              </a:endParaRPr>
            </a:p>
          </p:txBody>
        </p:sp>
      </p:grpSp>
      <p:grpSp>
        <p:nvGrpSpPr>
          <p:cNvPr id="30" name="Drop-Down Box"/>
          <p:cNvGrpSpPr/>
          <p:nvPr/>
        </p:nvGrpSpPr>
        <p:grpSpPr>
          <a:xfrm>
            <a:off x="6282227" y="2471489"/>
            <a:ext cx="2090738" cy="280074"/>
            <a:chOff x="3808412" y="466578"/>
            <a:chExt cx="2090738" cy="280074"/>
          </a:xfrm>
        </p:grpSpPr>
        <p:sp>
          <p:nvSpPr>
            <p:cNvPr id="31" name="Input Shape"/>
            <p:cNvSpPr/>
            <p:nvPr/>
          </p:nvSpPr>
          <p:spPr>
            <a:xfrm>
              <a:off x="3808412" y="466578"/>
              <a:ext cx="2090738" cy="280074"/>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spAutoFit/>
            </a:bodyPr>
            <a:p>
              <a:r>
                <a:rPr lang="en-US" sz="1050" dirty="0" smtClean="0">
                  <a:solidFill>
                    <a:srgbClr val="3368AF"/>
                  </a:solidFill>
                  <a:latin typeface="Arial" panose="020B0604020202020204" pitchFamily="34" charset="0"/>
                  <a:cs typeface="Arial" panose="020B0604020202020204" pitchFamily="34" charset="0"/>
                </a:rPr>
                <a:t>Date of event</a:t>
              </a:r>
              <a:endParaRPr lang="en-US" sz="1050" dirty="0" smtClean="0">
                <a:solidFill>
                  <a:srgbClr val="3368AF"/>
                </a:solidFill>
                <a:latin typeface="Arial" panose="020B0604020202020204" pitchFamily="34" charset="0"/>
                <a:cs typeface="Arial" panose="020B0604020202020204" pitchFamily="34" charset="0"/>
              </a:endParaRPr>
            </a:p>
          </p:txBody>
        </p:sp>
        <p:sp>
          <p:nvSpPr>
            <p:cNvPr id="32" name="Drop-Down Button"/>
            <p:cNvSpPr/>
            <p:nvPr/>
          </p:nvSpPr>
          <p:spPr>
            <a:xfrm>
              <a:off x="5674520" y="513747"/>
              <a:ext cx="154781" cy="185737"/>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3368AF"/>
                </a:solidFill>
                <a:latin typeface="Arial" panose="020B0604020202020204" pitchFamily="34" charset="0"/>
                <a:cs typeface="Arial" panose="020B0604020202020204" pitchFamily="34" charset="0"/>
              </a:endParaRPr>
            </a:p>
          </p:txBody>
        </p:sp>
        <p:sp>
          <p:nvSpPr>
            <p:cNvPr id="33" name="Chevron"/>
            <p:cNvSpPr/>
            <p:nvPr/>
          </p:nvSpPr>
          <p:spPr bwMode="auto">
            <a:xfrm>
              <a:off x="5713810" y="572484"/>
              <a:ext cx="76200" cy="68263"/>
            </a:xfrm>
            <a:custGeom>
              <a:avLst/>
              <a:gdLst>
                <a:gd name="T0" fmla="*/ 48 w 48"/>
                <a:gd name="T1" fmla="*/ 0 h 43"/>
                <a:gd name="T2" fmla="*/ 24 w 48"/>
                <a:gd name="T3" fmla="*/ 22 h 43"/>
                <a:gd name="T4" fmla="*/ 0 w 48"/>
                <a:gd name="T5" fmla="*/ 0 h 43"/>
                <a:gd name="T6" fmla="*/ 0 w 48"/>
                <a:gd name="T7" fmla="*/ 22 h 43"/>
                <a:gd name="T8" fmla="*/ 24 w 48"/>
                <a:gd name="T9" fmla="*/ 43 h 43"/>
                <a:gd name="T10" fmla="*/ 48 w 48"/>
                <a:gd name="T11" fmla="*/ 22 h 43"/>
                <a:gd name="T12" fmla="*/ 48 w 48"/>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8" h="43">
                  <a:moveTo>
                    <a:pt x="48" y="0"/>
                  </a:moveTo>
                  <a:lnTo>
                    <a:pt x="24" y="22"/>
                  </a:lnTo>
                  <a:lnTo>
                    <a:pt x="0" y="0"/>
                  </a:lnTo>
                  <a:lnTo>
                    <a:pt x="0" y="22"/>
                  </a:lnTo>
                  <a:lnTo>
                    <a:pt x="24" y="43"/>
                  </a:lnTo>
                  <a:lnTo>
                    <a:pt x="48" y="22"/>
                  </a:lnTo>
                  <a:lnTo>
                    <a:pt x="48" y="0"/>
                  </a:lnTo>
                  <a:close/>
                </a:path>
              </a:pathLst>
            </a:custGeom>
            <a:solidFill>
              <a:srgbClr val="FFFFFF"/>
            </a:solidFill>
            <a:ln>
              <a:noFill/>
            </a:ln>
          </p:spPr>
          <p:txBody>
            <a:bodyPr vert="horz" wrap="square" lIns="91440" tIns="45720" rIns="91440" bIns="45720" numCol="1" anchor="t" anchorCtr="0" compatLnSpc="1"/>
            <a:p>
              <a:endParaRPr lang="en-US">
                <a:solidFill>
                  <a:srgbClr val="3368AF"/>
                </a:solidFill>
                <a:latin typeface="Arial" panose="020B0604020202020204" pitchFamily="34" charset="0"/>
                <a:cs typeface="Arial" panose="020B0604020202020204" pitchFamily="34" charset="0"/>
              </a:endParaRPr>
            </a:p>
          </p:txBody>
        </p:sp>
      </p:grpSp>
      <p:sp>
        <p:nvSpPr>
          <p:cNvPr id="34" name="Button Shape"/>
          <p:cNvSpPr/>
          <p:nvPr/>
        </p:nvSpPr>
        <p:spPr>
          <a:xfrm>
            <a:off x="6328813" y="5858199"/>
            <a:ext cx="1842174" cy="280074"/>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228600" bIns="45720"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Submit Reservation req.</a:t>
            </a:r>
            <a:endParaRPr lang="en-US" sz="1050" dirty="0" smtClean="0">
              <a:solidFill>
                <a:srgbClr val="FFFFFF"/>
              </a:solidFill>
              <a:latin typeface="Arial" panose="020B0604020202020204" pitchFamily="34" charset="0"/>
              <a:cs typeface="Arial" panose="020B0604020202020204" pitchFamily="34" charset="0"/>
            </a:endParaRPr>
          </a:p>
        </p:txBody>
      </p:sp>
      <p:grpSp>
        <p:nvGrpSpPr>
          <p:cNvPr id="113" name="Checkbox"/>
          <p:cNvGrpSpPr/>
          <p:nvPr/>
        </p:nvGrpSpPr>
        <p:grpSpPr>
          <a:xfrm>
            <a:off x="6383827" y="3454738"/>
            <a:ext cx="1785300" cy="252730"/>
            <a:chOff x="982028" y="1967412"/>
            <a:chExt cx="1785300" cy="252730"/>
          </a:xfrm>
        </p:grpSpPr>
        <p:sp>
          <p:nvSpPr>
            <p:cNvPr id="114" name="Checkbox Check"/>
            <p:cNvSpPr>
              <a:spLocks noChangeAspect="1"/>
            </p:cNvSpPr>
            <p:nvPr/>
          </p:nvSpPr>
          <p:spPr>
            <a:xfrm>
              <a:off x="982028" y="2033648"/>
              <a:ext cx="121444" cy="121444"/>
            </a:xfrm>
            <a:prstGeom prst="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15" name="Checkbox Shape"/>
            <p:cNvSpPr>
              <a:spLocks noChangeAspect="1"/>
            </p:cNvSpPr>
            <p:nvPr/>
          </p:nvSpPr>
          <p:spPr bwMode="auto">
            <a:xfrm>
              <a:off x="996916" y="2054515"/>
              <a:ext cx="91668" cy="79711"/>
            </a:xfrm>
            <a:custGeom>
              <a:avLst/>
              <a:gdLst>
                <a:gd name="T0" fmla="*/ 56 w 69"/>
                <a:gd name="T1" fmla="*/ 0 h 60"/>
                <a:gd name="T2" fmla="*/ 29 w 69"/>
                <a:gd name="T3" fmla="*/ 35 h 60"/>
                <a:gd name="T4" fmla="*/ 11 w 69"/>
                <a:gd name="T5" fmla="*/ 20 h 60"/>
                <a:gd name="T6" fmla="*/ 0 w 69"/>
                <a:gd name="T7" fmla="*/ 34 h 60"/>
                <a:gd name="T8" fmla="*/ 18 w 69"/>
                <a:gd name="T9" fmla="*/ 49 h 60"/>
                <a:gd name="T10" fmla="*/ 31 w 69"/>
                <a:gd name="T11" fmla="*/ 60 h 60"/>
                <a:gd name="T12" fmla="*/ 42 w 69"/>
                <a:gd name="T13" fmla="*/ 46 h 60"/>
                <a:gd name="T14" fmla="*/ 69 w 69"/>
                <a:gd name="T15" fmla="*/ 11 h 60"/>
                <a:gd name="T16" fmla="*/ 56 w 69"/>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0">
                  <a:moveTo>
                    <a:pt x="56" y="0"/>
                  </a:moveTo>
                  <a:lnTo>
                    <a:pt x="29" y="35"/>
                  </a:lnTo>
                  <a:lnTo>
                    <a:pt x="11" y="20"/>
                  </a:lnTo>
                  <a:lnTo>
                    <a:pt x="0" y="34"/>
                  </a:lnTo>
                  <a:lnTo>
                    <a:pt x="18" y="49"/>
                  </a:lnTo>
                  <a:lnTo>
                    <a:pt x="31" y="60"/>
                  </a:lnTo>
                  <a:lnTo>
                    <a:pt x="42" y="46"/>
                  </a:lnTo>
                  <a:lnTo>
                    <a:pt x="69" y="11"/>
                  </a:lnTo>
                  <a:lnTo>
                    <a:pt x="56" y="0"/>
                  </a:lnTo>
                  <a:close/>
                </a:path>
              </a:pathLst>
            </a:custGeom>
            <a:solidFill>
              <a:srgbClr val="3368AF"/>
            </a:solidFill>
            <a:ln>
              <a:noFill/>
            </a:ln>
          </p:spPr>
          <p:txBody>
            <a:bodyPr vert="horz" wrap="square" lIns="91440" tIns="45720" rIns="91440" bIns="45720" numCol="1" anchor="t" anchorCtr="0" compatLnSpc="1"/>
            <a:p>
              <a:endParaRPr lang="en-US">
                <a:latin typeface="Arial" panose="020B0604020202020204" pitchFamily="34" charset="0"/>
                <a:cs typeface="Arial" panose="020B0604020202020204" pitchFamily="34" charset="0"/>
              </a:endParaRPr>
            </a:p>
          </p:txBody>
        </p:sp>
        <p:sp>
          <p:nvSpPr>
            <p:cNvPr id="116" name="Checkbox Text"/>
            <p:cNvSpPr txBox="1"/>
            <p:nvPr/>
          </p:nvSpPr>
          <p:spPr>
            <a:xfrm>
              <a:off x="1120138" y="1967412"/>
              <a:ext cx="1647190" cy="252730"/>
            </a:xfrm>
            <a:prstGeom prst="rect">
              <a:avLst/>
            </a:prstGeom>
            <a:noFill/>
            <a:ln>
              <a:noFill/>
            </a:ln>
          </p:spPr>
          <p:txBody>
            <a:bodyPr wrap="none" lIns="45720" tIns="45720" rIns="45720" bIns="45720" rtlCol="0">
              <a:spAutoFit/>
            </a:bodyPr>
            <a:p>
              <a:r>
                <a:rPr lang="en-US" sz="1050" dirty="0" smtClean="0">
                  <a:latin typeface="Arial" panose="020B0604020202020204" pitchFamily="34" charset="0"/>
                  <a:cs typeface="Arial" panose="020B0604020202020204" pitchFamily="34" charset="0"/>
                </a:rPr>
                <a:t>Add ons / bar / venue, etc.</a:t>
              </a:r>
              <a:endParaRPr lang="en-US" sz="1050" dirty="0" smtClean="0">
                <a:latin typeface="Arial" panose="020B0604020202020204" pitchFamily="34" charset="0"/>
                <a:cs typeface="Arial" panose="020B0604020202020204" pitchFamily="34" charset="0"/>
              </a:endParaRPr>
            </a:p>
          </p:txBody>
        </p:sp>
      </p:grpSp>
      <p:grpSp>
        <p:nvGrpSpPr>
          <p:cNvPr id="117" name="Radio"/>
          <p:cNvGrpSpPr/>
          <p:nvPr/>
        </p:nvGrpSpPr>
        <p:grpSpPr>
          <a:xfrm>
            <a:off x="6383827" y="2800527"/>
            <a:ext cx="2274250" cy="252730"/>
            <a:chOff x="982028" y="2908880"/>
            <a:chExt cx="2274250" cy="252730"/>
          </a:xfrm>
        </p:grpSpPr>
        <p:sp>
          <p:nvSpPr>
            <p:cNvPr id="118" name="Radio Shape"/>
            <p:cNvSpPr>
              <a:spLocks noChangeAspect="1"/>
            </p:cNvSpPr>
            <p:nvPr/>
          </p:nvSpPr>
          <p:spPr>
            <a:xfrm>
              <a:off x="982028" y="2975116"/>
              <a:ext cx="121444" cy="121444"/>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19" name="Radio Mark"/>
            <p:cNvSpPr>
              <a:spLocks noChangeAspect="1"/>
            </p:cNvSpPr>
            <p:nvPr/>
          </p:nvSpPr>
          <p:spPr>
            <a:xfrm>
              <a:off x="1008364" y="3001452"/>
              <a:ext cx="68771" cy="68771"/>
            </a:xfrm>
            <a:prstGeom prst="ellipse">
              <a:avLst/>
            </a:prstGeom>
            <a:solidFill>
              <a:srgbClr val="3368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20" name="Radio Text"/>
            <p:cNvSpPr txBox="1"/>
            <p:nvPr/>
          </p:nvSpPr>
          <p:spPr>
            <a:xfrm>
              <a:off x="1120138" y="2908880"/>
              <a:ext cx="2136140" cy="252730"/>
            </a:xfrm>
            <a:prstGeom prst="rect">
              <a:avLst/>
            </a:prstGeom>
            <a:noFill/>
            <a:ln>
              <a:noFill/>
            </a:ln>
          </p:spPr>
          <p:txBody>
            <a:bodyPr wrap="none" lIns="45720" tIns="45720" rIns="45720" bIns="45720" rtlCol="0">
              <a:spAutoFit/>
            </a:bodyPr>
            <a:p>
              <a:r>
                <a:rPr lang="en-US" sz="1050" dirty="0" smtClean="0">
                  <a:latin typeface="Arial" panose="020B0604020202020204" pitchFamily="34" charset="0"/>
                  <a:cs typeface="Arial" panose="020B0604020202020204" pitchFamily="34" charset="0"/>
                </a:rPr>
                <a:t>Event Type : Wedding, formal, etc.</a:t>
              </a:r>
              <a:endParaRPr lang="en-US" sz="1050" dirty="0" smtClean="0">
                <a:latin typeface="Arial" panose="020B0604020202020204" pitchFamily="34" charset="0"/>
                <a:cs typeface="Arial" panose="020B0604020202020204" pitchFamily="34" charset="0"/>
              </a:endParaRPr>
            </a:p>
          </p:txBody>
        </p:sp>
      </p:grpSp>
      <p:grpSp>
        <p:nvGrpSpPr>
          <p:cNvPr id="35" name="Radio"/>
          <p:cNvGrpSpPr/>
          <p:nvPr/>
        </p:nvGrpSpPr>
        <p:grpSpPr>
          <a:xfrm>
            <a:off x="6383827" y="3053257"/>
            <a:ext cx="1481770" cy="252730"/>
            <a:chOff x="982028" y="2908880"/>
            <a:chExt cx="1481770" cy="252730"/>
          </a:xfrm>
        </p:grpSpPr>
        <p:sp>
          <p:nvSpPr>
            <p:cNvPr id="36" name="Radio Shape"/>
            <p:cNvSpPr>
              <a:spLocks noChangeAspect="1"/>
            </p:cNvSpPr>
            <p:nvPr/>
          </p:nvSpPr>
          <p:spPr>
            <a:xfrm>
              <a:off x="982028" y="2975116"/>
              <a:ext cx="121444" cy="121444"/>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43" name="Radio Text"/>
            <p:cNvSpPr txBox="1"/>
            <p:nvPr/>
          </p:nvSpPr>
          <p:spPr>
            <a:xfrm>
              <a:off x="1120138" y="2908880"/>
              <a:ext cx="1343660" cy="252730"/>
            </a:xfrm>
            <a:prstGeom prst="rect">
              <a:avLst/>
            </a:prstGeom>
            <a:noFill/>
            <a:ln>
              <a:noFill/>
            </a:ln>
          </p:spPr>
          <p:txBody>
            <a:bodyPr wrap="none" lIns="45720" tIns="45720" rIns="45720" bIns="45720" rtlCol="0">
              <a:spAutoFit/>
            </a:bodyPr>
            <a:lstStyle/>
            <a:p>
              <a:r>
                <a:rPr lang="en-US" sz="1050" dirty="0" smtClean="0">
                  <a:latin typeface="Arial" panose="020B0604020202020204" pitchFamily="34" charset="0"/>
                  <a:cs typeface="Arial" panose="020B0604020202020204" pitchFamily="34" charset="0"/>
                </a:rPr>
                <a:t>Event Type: Option 2</a:t>
              </a:r>
              <a:endParaRPr lang="en-US" sz="1050" dirty="0" smtClean="0">
                <a:latin typeface="Arial" panose="020B0604020202020204" pitchFamily="34" charset="0"/>
                <a:cs typeface="Arial" panose="020B0604020202020204" pitchFamily="34" charset="0"/>
              </a:endParaRPr>
            </a:p>
          </p:txBody>
        </p:sp>
      </p:grpSp>
      <p:sp>
        <p:nvSpPr>
          <p:cNvPr id="44" name="Text Box 43"/>
          <p:cNvSpPr txBox="1"/>
          <p:nvPr/>
        </p:nvSpPr>
        <p:spPr>
          <a:xfrm>
            <a:off x="6329045" y="1116965"/>
            <a:ext cx="2847975" cy="368300"/>
          </a:xfrm>
          <a:prstGeom prst="rect">
            <a:avLst/>
          </a:prstGeom>
          <a:noFill/>
        </p:spPr>
        <p:txBody>
          <a:bodyPr wrap="square" rtlCol="0">
            <a:spAutoFit/>
          </a:bodyPr>
          <a:p>
            <a:r>
              <a:rPr lang="en-US">
                <a:solidFill>
                  <a:schemeClr val="bg1"/>
                </a:solidFill>
              </a:rPr>
              <a:t>Reservation Form</a:t>
            </a:r>
            <a:endParaRPr lang="en-US">
              <a:solidFill>
                <a:schemeClr val="bg1"/>
              </a:solidFill>
            </a:endParaRPr>
          </a:p>
        </p:txBody>
      </p:sp>
      <p:grpSp>
        <p:nvGrpSpPr>
          <p:cNvPr id="45" name="Modal"/>
          <p:cNvGrpSpPr/>
          <p:nvPr/>
        </p:nvGrpSpPr>
        <p:grpSpPr>
          <a:xfrm>
            <a:off x="2039620" y="955040"/>
            <a:ext cx="3544570" cy="5554980"/>
            <a:chOff x="514349" y="2430780"/>
            <a:chExt cx="5334000" cy="1607820"/>
          </a:xfrm>
        </p:grpSpPr>
        <p:sp>
          <p:nvSpPr>
            <p:cNvPr id="46" name="Modal Shape"/>
            <p:cNvSpPr/>
            <p:nvPr/>
          </p:nvSpPr>
          <p:spPr>
            <a:xfrm>
              <a:off x="514349" y="2430780"/>
              <a:ext cx="5334000" cy="1607820"/>
            </a:xfrm>
            <a:prstGeom prst="roundRect">
              <a:avLst>
                <a:gd name="adj" fmla="val 24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noAutofit/>
            </a:bodyPr>
            <a:p>
              <a:r>
                <a:rPr lang="en-US" sz="1840" b="1" dirty="0" smtClean="0">
                  <a:solidFill>
                    <a:srgbClr val="FFFFFF"/>
                  </a:solidFill>
                  <a:latin typeface="Arial" panose="020B0604020202020204" pitchFamily="34" charset="0"/>
                  <a:cs typeface="Arial" panose="020B0604020202020204" pitchFamily="34" charset="0"/>
                </a:rPr>
                <a:t>Upcoming Events Calendar</a:t>
              </a:r>
              <a:endParaRPr lang="en-US" sz="1840" b="1" dirty="0" smtClean="0">
                <a:solidFill>
                  <a:srgbClr val="FFFFFF"/>
                </a:solidFill>
                <a:latin typeface="Arial" panose="020B0604020202020204" pitchFamily="34" charset="0"/>
                <a:cs typeface="Arial" panose="020B0604020202020204" pitchFamily="34" charset="0"/>
              </a:endParaRPr>
            </a:p>
          </p:txBody>
        </p:sp>
        <p:sp>
          <p:nvSpPr>
            <p:cNvPr id="49" name="Body Text"/>
            <p:cNvSpPr/>
            <p:nvPr/>
          </p:nvSpPr>
          <p:spPr>
            <a:xfrm>
              <a:off x="514349" y="2887980"/>
              <a:ext cx="5334000" cy="579598"/>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55448" rIns="137160" bIns="45720" numCol="1" spcCol="0" rtlCol="0" fromWordArt="0" anchor="t" anchorCtr="0" forceAA="0" compatLnSpc="1">
              <a:noAutofit/>
            </a:bodyPr>
            <a:p>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50" name="Separator 1"/>
            <p:cNvCxnSpPr/>
            <p:nvPr/>
          </p:nvCxnSpPr>
          <p:spPr>
            <a:xfrm>
              <a:off x="514349" y="2887980"/>
              <a:ext cx="533400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cxnSp>
          <p:nvCxnSpPr>
            <p:cNvPr id="51" name="Separator 2"/>
            <p:cNvCxnSpPr/>
            <p:nvPr/>
          </p:nvCxnSpPr>
          <p:spPr>
            <a:xfrm>
              <a:off x="514349" y="3467578"/>
              <a:ext cx="533400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grpSp>
      <p:grpSp>
        <p:nvGrpSpPr>
          <p:cNvPr id="53" name="Thumbnail"/>
          <p:cNvGrpSpPr/>
          <p:nvPr/>
        </p:nvGrpSpPr>
        <p:grpSpPr>
          <a:xfrm>
            <a:off x="2247900" y="4706620"/>
            <a:ext cx="1388745" cy="1490980"/>
            <a:chOff x="9602163" y="5112204"/>
            <a:chExt cx="1900932" cy="1224642"/>
          </a:xfrm>
        </p:grpSpPr>
        <p:sp>
          <p:nvSpPr>
            <p:cNvPr id="54" name="Thumbnail Outer"/>
            <p:cNvSpPr/>
            <p:nvPr/>
          </p:nvSpPr>
          <p:spPr>
            <a:xfrm>
              <a:off x="9602163" y="5112204"/>
              <a:ext cx="1900932" cy="122464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55" name="Thumbnail Inner"/>
            <p:cNvSpPr/>
            <p:nvPr/>
          </p:nvSpPr>
          <p:spPr>
            <a:xfrm>
              <a:off x="9654104" y="5158931"/>
              <a:ext cx="1797050" cy="1129391"/>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61" name="Thumbnail Line 2"/>
            <p:cNvCxnSpPr/>
            <p:nvPr/>
          </p:nvCxnSpPr>
          <p:spPr>
            <a:xfrm>
              <a:off x="9654104" y="5158931"/>
              <a:ext cx="1797050" cy="1129391"/>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1" name="Thumbnail"/>
          <p:cNvGrpSpPr/>
          <p:nvPr/>
        </p:nvGrpSpPr>
        <p:grpSpPr>
          <a:xfrm>
            <a:off x="2209800" y="2904490"/>
            <a:ext cx="1388745" cy="1490980"/>
            <a:chOff x="9602163" y="5112204"/>
            <a:chExt cx="1900932" cy="1224642"/>
          </a:xfrm>
        </p:grpSpPr>
        <p:sp>
          <p:nvSpPr>
            <p:cNvPr id="72" name="Thumbnail Outer"/>
            <p:cNvSpPr/>
            <p:nvPr/>
          </p:nvSpPr>
          <p:spPr>
            <a:xfrm>
              <a:off x="9602163" y="5112204"/>
              <a:ext cx="1900932" cy="122464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73" name="Thumbnail Inner"/>
            <p:cNvSpPr/>
            <p:nvPr/>
          </p:nvSpPr>
          <p:spPr>
            <a:xfrm>
              <a:off x="9654104" y="5158931"/>
              <a:ext cx="1797050" cy="1129391"/>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74" name="Thumbnail Line 2"/>
            <p:cNvCxnSpPr/>
            <p:nvPr/>
          </p:nvCxnSpPr>
          <p:spPr>
            <a:xfrm>
              <a:off x="9654104" y="5158931"/>
              <a:ext cx="1797050" cy="1129391"/>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76" name="Text Box 75"/>
          <p:cNvSpPr txBox="1"/>
          <p:nvPr/>
        </p:nvSpPr>
        <p:spPr>
          <a:xfrm>
            <a:off x="3754755" y="3042285"/>
            <a:ext cx="1442720" cy="922020"/>
          </a:xfrm>
          <a:prstGeom prst="rect">
            <a:avLst/>
          </a:prstGeom>
          <a:noFill/>
        </p:spPr>
        <p:txBody>
          <a:bodyPr wrap="square" rtlCol="0">
            <a:spAutoFit/>
          </a:bodyPr>
          <a:p>
            <a:r>
              <a:rPr lang="en-US"/>
              <a:t>Event name: Description:</a:t>
            </a:r>
            <a:endParaRPr lang="en-US"/>
          </a:p>
          <a:p>
            <a:r>
              <a:rPr lang="en-US"/>
              <a:t>Date:</a:t>
            </a:r>
            <a:endParaRPr lang="en-US"/>
          </a:p>
        </p:txBody>
      </p:sp>
      <p:sp>
        <p:nvSpPr>
          <p:cNvPr id="77" name="Text Box 76"/>
          <p:cNvSpPr txBox="1"/>
          <p:nvPr/>
        </p:nvSpPr>
        <p:spPr>
          <a:xfrm>
            <a:off x="3985260" y="5084445"/>
            <a:ext cx="1436370" cy="922020"/>
          </a:xfrm>
          <a:prstGeom prst="rect">
            <a:avLst/>
          </a:prstGeom>
          <a:noFill/>
        </p:spPr>
        <p:txBody>
          <a:bodyPr wrap="square" rtlCol="0">
            <a:spAutoFit/>
          </a:bodyPr>
          <a:p>
            <a:r>
              <a:rPr lang="en-US"/>
              <a:t>Event name: </a:t>
            </a:r>
            <a:endParaRPr lang="en-US"/>
          </a:p>
          <a:p>
            <a:r>
              <a:rPr lang="en-US"/>
              <a:t>Description:</a:t>
            </a:r>
            <a:endParaRPr lang="en-US"/>
          </a:p>
          <a:p>
            <a:r>
              <a:rPr lang="en-US"/>
              <a:t>Date:</a:t>
            </a:r>
            <a:endParaRPr lang="en-US"/>
          </a:p>
        </p:txBody>
      </p:sp>
      <p:sp>
        <p:nvSpPr>
          <p:cNvPr id="78" name="Calendar Icon"/>
          <p:cNvSpPr>
            <a:spLocks noChangeAspect="1" noEditPoints="1"/>
          </p:cNvSpPr>
          <p:nvPr/>
        </p:nvSpPr>
        <p:spPr bwMode="auto">
          <a:xfrm>
            <a:off x="2353873" y="1600833"/>
            <a:ext cx="290513" cy="311150"/>
          </a:xfrm>
          <a:custGeom>
            <a:avLst/>
            <a:gdLst>
              <a:gd name="T0" fmla="*/ 335 w 1340"/>
              <a:gd name="T1" fmla="*/ 1339 h 1442"/>
              <a:gd name="T2" fmla="*/ 103 w 1340"/>
              <a:gd name="T3" fmla="*/ 1107 h 1442"/>
              <a:gd name="T4" fmla="*/ 387 w 1340"/>
              <a:gd name="T5" fmla="*/ 1339 h 1442"/>
              <a:gd name="T6" fmla="*/ 644 w 1340"/>
              <a:gd name="T7" fmla="*/ 1107 h 1442"/>
              <a:gd name="T8" fmla="*/ 387 w 1340"/>
              <a:gd name="T9" fmla="*/ 1339 h 1442"/>
              <a:gd name="T10" fmla="*/ 335 w 1340"/>
              <a:gd name="T11" fmla="*/ 1056 h 1442"/>
              <a:gd name="T12" fmla="*/ 103 w 1340"/>
              <a:gd name="T13" fmla="*/ 798 h 1442"/>
              <a:gd name="T14" fmla="*/ 387 w 1340"/>
              <a:gd name="T15" fmla="*/ 1056 h 1442"/>
              <a:gd name="T16" fmla="*/ 644 w 1340"/>
              <a:gd name="T17" fmla="*/ 798 h 1442"/>
              <a:gd name="T18" fmla="*/ 387 w 1340"/>
              <a:gd name="T19" fmla="*/ 1056 h 1442"/>
              <a:gd name="T20" fmla="*/ 335 w 1340"/>
              <a:gd name="T21" fmla="*/ 747 h 1442"/>
              <a:gd name="T22" fmla="*/ 103 w 1340"/>
              <a:gd name="T23" fmla="*/ 515 h 1442"/>
              <a:gd name="T24" fmla="*/ 696 w 1340"/>
              <a:gd name="T25" fmla="*/ 1339 h 1442"/>
              <a:gd name="T26" fmla="*/ 954 w 1340"/>
              <a:gd name="T27" fmla="*/ 1107 h 1442"/>
              <a:gd name="T28" fmla="*/ 696 w 1340"/>
              <a:gd name="T29" fmla="*/ 1339 h 1442"/>
              <a:gd name="T30" fmla="*/ 644 w 1340"/>
              <a:gd name="T31" fmla="*/ 747 h 1442"/>
              <a:gd name="T32" fmla="*/ 387 w 1340"/>
              <a:gd name="T33" fmla="*/ 515 h 1442"/>
              <a:gd name="T34" fmla="*/ 1005 w 1340"/>
              <a:gd name="T35" fmla="*/ 1339 h 1442"/>
              <a:gd name="T36" fmla="*/ 1237 w 1340"/>
              <a:gd name="T37" fmla="*/ 1107 h 1442"/>
              <a:gd name="T38" fmla="*/ 1005 w 1340"/>
              <a:gd name="T39" fmla="*/ 1339 h 1442"/>
              <a:gd name="T40" fmla="*/ 954 w 1340"/>
              <a:gd name="T41" fmla="*/ 1056 h 1442"/>
              <a:gd name="T42" fmla="*/ 696 w 1340"/>
              <a:gd name="T43" fmla="*/ 798 h 1442"/>
              <a:gd name="T44" fmla="*/ 413 w 1340"/>
              <a:gd name="T45" fmla="*/ 360 h 1442"/>
              <a:gd name="T46" fmla="*/ 405 w 1340"/>
              <a:gd name="T47" fmla="*/ 110 h 1442"/>
              <a:gd name="T48" fmla="*/ 335 w 1340"/>
              <a:gd name="T49" fmla="*/ 103 h 1442"/>
              <a:gd name="T50" fmla="*/ 310 w 1340"/>
              <a:gd name="T51" fmla="*/ 128 h 1442"/>
              <a:gd name="T52" fmla="*/ 317 w 1340"/>
              <a:gd name="T53" fmla="*/ 378 h 1442"/>
              <a:gd name="T54" fmla="*/ 387 w 1340"/>
              <a:gd name="T55" fmla="*/ 386 h 1442"/>
              <a:gd name="T56" fmla="*/ 413 w 1340"/>
              <a:gd name="T57" fmla="*/ 360 h 1442"/>
              <a:gd name="T58" fmla="*/ 1237 w 1340"/>
              <a:gd name="T59" fmla="*/ 1056 h 1442"/>
              <a:gd name="T60" fmla="*/ 1005 w 1340"/>
              <a:gd name="T61" fmla="*/ 798 h 1442"/>
              <a:gd name="T62" fmla="*/ 696 w 1340"/>
              <a:gd name="T63" fmla="*/ 747 h 1442"/>
              <a:gd name="T64" fmla="*/ 954 w 1340"/>
              <a:gd name="T65" fmla="*/ 515 h 1442"/>
              <a:gd name="T66" fmla="*/ 696 w 1340"/>
              <a:gd name="T67" fmla="*/ 747 h 1442"/>
              <a:gd name="T68" fmla="*/ 1237 w 1340"/>
              <a:gd name="T69" fmla="*/ 747 h 1442"/>
              <a:gd name="T70" fmla="*/ 1005 w 1340"/>
              <a:gd name="T71" fmla="*/ 515 h 1442"/>
              <a:gd name="T72" fmla="*/ 1031 w 1340"/>
              <a:gd name="T73" fmla="*/ 360 h 1442"/>
              <a:gd name="T74" fmla="*/ 1023 w 1340"/>
              <a:gd name="T75" fmla="*/ 110 h 1442"/>
              <a:gd name="T76" fmla="*/ 954 w 1340"/>
              <a:gd name="T77" fmla="*/ 103 h 1442"/>
              <a:gd name="T78" fmla="*/ 928 w 1340"/>
              <a:gd name="T79" fmla="*/ 128 h 1442"/>
              <a:gd name="T80" fmla="*/ 936 w 1340"/>
              <a:gd name="T81" fmla="*/ 378 h 1442"/>
              <a:gd name="T82" fmla="*/ 1005 w 1340"/>
              <a:gd name="T83" fmla="*/ 386 h 1442"/>
              <a:gd name="T84" fmla="*/ 1031 w 1340"/>
              <a:gd name="T85" fmla="*/ 360 h 1442"/>
              <a:gd name="T86" fmla="*/ 1340 w 1340"/>
              <a:gd name="T87" fmla="*/ 1339 h 1442"/>
              <a:gd name="T88" fmla="*/ 1237 w 1340"/>
              <a:gd name="T89" fmla="*/ 1442 h 1442"/>
              <a:gd name="T90" fmla="*/ 31 w 1340"/>
              <a:gd name="T91" fmla="*/ 1412 h 1442"/>
              <a:gd name="T92" fmla="*/ 0 w 1340"/>
              <a:gd name="T93" fmla="*/ 309 h 1442"/>
              <a:gd name="T94" fmla="*/ 103 w 1340"/>
              <a:gd name="T95" fmla="*/ 206 h 1442"/>
              <a:gd name="T96" fmla="*/ 207 w 1340"/>
              <a:gd name="T97" fmla="*/ 128 h 1442"/>
              <a:gd name="T98" fmla="*/ 335 w 1340"/>
              <a:gd name="T99" fmla="*/ 0 h 1442"/>
              <a:gd name="T100" fmla="*/ 478 w 1340"/>
              <a:gd name="T101" fmla="*/ 37 h 1442"/>
              <a:gd name="T102" fmla="*/ 516 w 1340"/>
              <a:gd name="T103" fmla="*/ 206 h 1442"/>
              <a:gd name="T104" fmla="*/ 825 w 1340"/>
              <a:gd name="T105" fmla="*/ 128 h 1442"/>
              <a:gd name="T106" fmla="*/ 954 w 1340"/>
              <a:gd name="T107" fmla="*/ 0 h 1442"/>
              <a:gd name="T108" fmla="*/ 1096 w 1340"/>
              <a:gd name="T109" fmla="*/ 37 h 1442"/>
              <a:gd name="T110" fmla="*/ 1134 w 1340"/>
              <a:gd name="T111" fmla="*/ 206 h 1442"/>
              <a:gd name="T112" fmla="*/ 1309 w 1340"/>
              <a:gd name="T113" fmla="*/ 236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40" h="1442">
                <a:moveTo>
                  <a:pt x="103" y="1339"/>
                </a:moveTo>
                <a:lnTo>
                  <a:pt x="335" y="1339"/>
                </a:lnTo>
                <a:lnTo>
                  <a:pt x="335" y="1107"/>
                </a:lnTo>
                <a:lnTo>
                  <a:pt x="103" y="1107"/>
                </a:lnTo>
                <a:lnTo>
                  <a:pt x="103" y="1339"/>
                </a:lnTo>
                <a:close/>
                <a:moveTo>
                  <a:pt x="387" y="1339"/>
                </a:moveTo>
                <a:lnTo>
                  <a:pt x="644" y="1339"/>
                </a:lnTo>
                <a:lnTo>
                  <a:pt x="644" y="1107"/>
                </a:lnTo>
                <a:lnTo>
                  <a:pt x="387" y="1107"/>
                </a:lnTo>
                <a:lnTo>
                  <a:pt x="387" y="1339"/>
                </a:lnTo>
                <a:close/>
                <a:moveTo>
                  <a:pt x="103" y="1056"/>
                </a:moveTo>
                <a:lnTo>
                  <a:pt x="335" y="1056"/>
                </a:lnTo>
                <a:lnTo>
                  <a:pt x="335" y="798"/>
                </a:lnTo>
                <a:lnTo>
                  <a:pt x="103" y="798"/>
                </a:lnTo>
                <a:lnTo>
                  <a:pt x="103" y="1056"/>
                </a:lnTo>
                <a:close/>
                <a:moveTo>
                  <a:pt x="387" y="1056"/>
                </a:moveTo>
                <a:lnTo>
                  <a:pt x="644" y="1056"/>
                </a:lnTo>
                <a:lnTo>
                  <a:pt x="644" y="798"/>
                </a:lnTo>
                <a:lnTo>
                  <a:pt x="387" y="798"/>
                </a:lnTo>
                <a:lnTo>
                  <a:pt x="387" y="1056"/>
                </a:lnTo>
                <a:close/>
                <a:moveTo>
                  <a:pt x="103" y="747"/>
                </a:moveTo>
                <a:lnTo>
                  <a:pt x="335" y="747"/>
                </a:lnTo>
                <a:lnTo>
                  <a:pt x="335" y="515"/>
                </a:lnTo>
                <a:lnTo>
                  <a:pt x="103" y="515"/>
                </a:lnTo>
                <a:lnTo>
                  <a:pt x="103" y="747"/>
                </a:lnTo>
                <a:close/>
                <a:moveTo>
                  <a:pt x="696" y="1339"/>
                </a:moveTo>
                <a:lnTo>
                  <a:pt x="954" y="1339"/>
                </a:lnTo>
                <a:lnTo>
                  <a:pt x="954" y="1107"/>
                </a:lnTo>
                <a:lnTo>
                  <a:pt x="696" y="1107"/>
                </a:lnTo>
                <a:lnTo>
                  <a:pt x="696" y="1339"/>
                </a:lnTo>
                <a:close/>
                <a:moveTo>
                  <a:pt x="387" y="747"/>
                </a:moveTo>
                <a:lnTo>
                  <a:pt x="644" y="747"/>
                </a:lnTo>
                <a:lnTo>
                  <a:pt x="644" y="515"/>
                </a:lnTo>
                <a:lnTo>
                  <a:pt x="387" y="515"/>
                </a:lnTo>
                <a:lnTo>
                  <a:pt x="387" y="747"/>
                </a:lnTo>
                <a:close/>
                <a:moveTo>
                  <a:pt x="1005" y="1339"/>
                </a:moveTo>
                <a:lnTo>
                  <a:pt x="1237" y="1339"/>
                </a:lnTo>
                <a:lnTo>
                  <a:pt x="1237" y="1107"/>
                </a:lnTo>
                <a:lnTo>
                  <a:pt x="1005" y="1107"/>
                </a:lnTo>
                <a:lnTo>
                  <a:pt x="1005" y="1339"/>
                </a:lnTo>
                <a:close/>
                <a:moveTo>
                  <a:pt x="696" y="1056"/>
                </a:moveTo>
                <a:lnTo>
                  <a:pt x="954" y="1056"/>
                </a:lnTo>
                <a:lnTo>
                  <a:pt x="954" y="798"/>
                </a:lnTo>
                <a:lnTo>
                  <a:pt x="696" y="798"/>
                </a:lnTo>
                <a:lnTo>
                  <a:pt x="696" y="1056"/>
                </a:lnTo>
                <a:close/>
                <a:moveTo>
                  <a:pt x="413" y="360"/>
                </a:moveTo>
                <a:lnTo>
                  <a:pt x="413" y="128"/>
                </a:lnTo>
                <a:cubicBezTo>
                  <a:pt x="413" y="121"/>
                  <a:pt x="410" y="115"/>
                  <a:pt x="405" y="110"/>
                </a:cubicBezTo>
                <a:cubicBezTo>
                  <a:pt x="400" y="105"/>
                  <a:pt x="394" y="103"/>
                  <a:pt x="387" y="103"/>
                </a:cubicBezTo>
                <a:lnTo>
                  <a:pt x="335" y="103"/>
                </a:lnTo>
                <a:cubicBezTo>
                  <a:pt x="328" y="103"/>
                  <a:pt x="322" y="105"/>
                  <a:pt x="317" y="110"/>
                </a:cubicBezTo>
                <a:cubicBezTo>
                  <a:pt x="312" y="115"/>
                  <a:pt x="310" y="121"/>
                  <a:pt x="310" y="128"/>
                </a:cubicBezTo>
                <a:lnTo>
                  <a:pt x="310" y="360"/>
                </a:lnTo>
                <a:cubicBezTo>
                  <a:pt x="310" y="367"/>
                  <a:pt x="312" y="373"/>
                  <a:pt x="317" y="378"/>
                </a:cubicBezTo>
                <a:cubicBezTo>
                  <a:pt x="322" y="383"/>
                  <a:pt x="328" y="386"/>
                  <a:pt x="335" y="386"/>
                </a:cubicBezTo>
                <a:lnTo>
                  <a:pt x="387" y="386"/>
                </a:lnTo>
                <a:cubicBezTo>
                  <a:pt x="394" y="386"/>
                  <a:pt x="400" y="383"/>
                  <a:pt x="405" y="378"/>
                </a:cubicBezTo>
                <a:cubicBezTo>
                  <a:pt x="410" y="373"/>
                  <a:pt x="413" y="367"/>
                  <a:pt x="413" y="360"/>
                </a:cubicBezTo>
                <a:close/>
                <a:moveTo>
                  <a:pt x="1005" y="1056"/>
                </a:moveTo>
                <a:lnTo>
                  <a:pt x="1237" y="1056"/>
                </a:lnTo>
                <a:lnTo>
                  <a:pt x="1237" y="798"/>
                </a:lnTo>
                <a:lnTo>
                  <a:pt x="1005" y="798"/>
                </a:lnTo>
                <a:lnTo>
                  <a:pt x="1005" y="1056"/>
                </a:lnTo>
                <a:close/>
                <a:moveTo>
                  <a:pt x="696" y="747"/>
                </a:moveTo>
                <a:lnTo>
                  <a:pt x="954" y="747"/>
                </a:lnTo>
                <a:lnTo>
                  <a:pt x="954" y="515"/>
                </a:lnTo>
                <a:lnTo>
                  <a:pt x="696" y="515"/>
                </a:lnTo>
                <a:lnTo>
                  <a:pt x="696" y="747"/>
                </a:lnTo>
                <a:close/>
                <a:moveTo>
                  <a:pt x="1005" y="747"/>
                </a:moveTo>
                <a:lnTo>
                  <a:pt x="1237" y="747"/>
                </a:lnTo>
                <a:lnTo>
                  <a:pt x="1237" y="515"/>
                </a:lnTo>
                <a:lnTo>
                  <a:pt x="1005" y="515"/>
                </a:lnTo>
                <a:lnTo>
                  <a:pt x="1005" y="747"/>
                </a:lnTo>
                <a:close/>
                <a:moveTo>
                  <a:pt x="1031" y="360"/>
                </a:moveTo>
                <a:lnTo>
                  <a:pt x="1031" y="128"/>
                </a:lnTo>
                <a:cubicBezTo>
                  <a:pt x="1031" y="121"/>
                  <a:pt x="1028" y="115"/>
                  <a:pt x="1023" y="110"/>
                </a:cubicBezTo>
                <a:cubicBezTo>
                  <a:pt x="1018" y="105"/>
                  <a:pt x="1012" y="103"/>
                  <a:pt x="1005" y="103"/>
                </a:cubicBezTo>
                <a:lnTo>
                  <a:pt x="954" y="103"/>
                </a:lnTo>
                <a:cubicBezTo>
                  <a:pt x="947" y="103"/>
                  <a:pt x="941" y="105"/>
                  <a:pt x="936" y="110"/>
                </a:cubicBezTo>
                <a:cubicBezTo>
                  <a:pt x="930" y="115"/>
                  <a:pt x="928" y="121"/>
                  <a:pt x="928" y="128"/>
                </a:cubicBezTo>
                <a:lnTo>
                  <a:pt x="928" y="360"/>
                </a:lnTo>
                <a:cubicBezTo>
                  <a:pt x="928" y="367"/>
                  <a:pt x="930" y="373"/>
                  <a:pt x="936" y="378"/>
                </a:cubicBezTo>
                <a:cubicBezTo>
                  <a:pt x="941" y="383"/>
                  <a:pt x="947" y="386"/>
                  <a:pt x="954" y="386"/>
                </a:cubicBezTo>
                <a:lnTo>
                  <a:pt x="1005" y="386"/>
                </a:lnTo>
                <a:cubicBezTo>
                  <a:pt x="1012" y="386"/>
                  <a:pt x="1018" y="383"/>
                  <a:pt x="1023" y="378"/>
                </a:cubicBezTo>
                <a:cubicBezTo>
                  <a:pt x="1028" y="373"/>
                  <a:pt x="1031" y="367"/>
                  <a:pt x="1031" y="360"/>
                </a:cubicBezTo>
                <a:close/>
                <a:moveTo>
                  <a:pt x="1340" y="309"/>
                </a:moveTo>
                <a:lnTo>
                  <a:pt x="1340" y="1339"/>
                </a:lnTo>
                <a:cubicBezTo>
                  <a:pt x="1340" y="1367"/>
                  <a:pt x="1330" y="1391"/>
                  <a:pt x="1309" y="1412"/>
                </a:cubicBezTo>
                <a:cubicBezTo>
                  <a:pt x="1289" y="1432"/>
                  <a:pt x="1265" y="1442"/>
                  <a:pt x="1237" y="1442"/>
                </a:cubicBezTo>
                <a:lnTo>
                  <a:pt x="103" y="1442"/>
                </a:lnTo>
                <a:cubicBezTo>
                  <a:pt x="76" y="1442"/>
                  <a:pt x="51" y="1432"/>
                  <a:pt x="31" y="1412"/>
                </a:cubicBezTo>
                <a:cubicBezTo>
                  <a:pt x="11" y="1391"/>
                  <a:pt x="0" y="1367"/>
                  <a:pt x="0" y="1339"/>
                </a:cubicBezTo>
                <a:lnTo>
                  <a:pt x="0" y="309"/>
                </a:lnTo>
                <a:cubicBezTo>
                  <a:pt x="0" y="281"/>
                  <a:pt x="11" y="257"/>
                  <a:pt x="31" y="236"/>
                </a:cubicBezTo>
                <a:cubicBezTo>
                  <a:pt x="51" y="216"/>
                  <a:pt x="76" y="206"/>
                  <a:pt x="103" y="206"/>
                </a:cubicBezTo>
                <a:lnTo>
                  <a:pt x="207" y="206"/>
                </a:lnTo>
                <a:lnTo>
                  <a:pt x="207" y="128"/>
                </a:lnTo>
                <a:cubicBezTo>
                  <a:pt x="207" y="93"/>
                  <a:pt x="219" y="63"/>
                  <a:pt x="244" y="37"/>
                </a:cubicBezTo>
                <a:cubicBezTo>
                  <a:pt x="270" y="12"/>
                  <a:pt x="300" y="0"/>
                  <a:pt x="335" y="0"/>
                </a:cubicBezTo>
                <a:lnTo>
                  <a:pt x="387" y="0"/>
                </a:lnTo>
                <a:cubicBezTo>
                  <a:pt x="422" y="0"/>
                  <a:pt x="453" y="12"/>
                  <a:pt x="478" y="37"/>
                </a:cubicBezTo>
                <a:cubicBezTo>
                  <a:pt x="503" y="63"/>
                  <a:pt x="516" y="93"/>
                  <a:pt x="516" y="128"/>
                </a:cubicBezTo>
                <a:lnTo>
                  <a:pt x="516" y="206"/>
                </a:lnTo>
                <a:lnTo>
                  <a:pt x="825" y="206"/>
                </a:lnTo>
                <a:lnTo>
                  <a:pt x="825" y="128"/>
                </a:lnTo>
                <a:cubicBezTo>
                  <a:pt x="825" y="93"/>
                  <a:pt x="837" y="63"/>
                  <a:pt x="863" y="37"/>
                </a:cubicBezTo>
                <a:cubicBezTo>
                  <a:pt x="888" y="12"/>
                  <a:pt x="918" y="0"/>
                  <a:pt x="954" y="0"/>
                </a:cubicBezTo>
                <a:lnTo>
                  <a:pt x="1005" y="0"/>
                </a:lnTo>
                <a:cubicBezTo>
                  <a:pt x="1041" y="0"/>
                  <a:pt x="1071" y="12"/>
                  <a:pt x="1096" y="37"/>
                </a:cubicBezTo>
                <a:cubicBezTo>
                  <a:pt x="1121" y="63"/>
                  <a:pt x="1134" y="93"/>
                  <a:pt x="1134" y="128"/>
                </a:cubicBezTo>
                <a:lnTo>
                  <a:pt x="1134" y="206"/>
                </a:lnTo>
                <a:lnTo>
                  <a:pt x="1237" y="206"/>
                </a:lnTo>
                <a:cubicBezTo>
                  <a:pt x="1265" y="206"/>
                  <a:pt x="1289" y="216"/>
                  <a:pt x="1309" y="236"/>
                </a:cubicBezTo>
                <a:cubicBezTo>
                  <a:pt x="1330" y="257"/>
                  <a:pt x="1340" y="281"/>
                  <a:pt x="1340" y="309"/>
                </a:cubicBezTo>
                <a:close/>
              </a:path>
            </a:pathLst>
          </a:custGeom>
          <a:solidFill>
            <a:srgbClr val="FFFFFF"/>
          </a:solidFill>
          <a:ln w="0">
            <a:noFill/>
            <a:prstDash val="solid"/>
            <a:round/>
          </a:ln>
        </p:spPr>
        <p:txBody>
          <a:bodyPr vert="horz" wrap="square" lIns="91440" tIns="45720" rIns="91440" bIns="45720" numCol="1" anchor="t" anchorCtr="0" compatLnSpc="1"/>
          <a:p>
            <a:endParaRPr lang="en-US" sz="1050">
              <a:latin typeface="Arial" panose="020B0604020202020204" pitchFamily="34" charset="0"/>
              <a:cs typeface="Arial" panose="020B0604020202020204" pitchFamily="34" charset="0"/>
            </a:endParaRPr>
          </a:p>
        </p:txBody>
      </p:sp>
      <p:sp>
        <p:nvSpPr>
          <p:cNvPr id="79" name="Text Box 78"/>
          <p:cNvSpPr txBox="1"/>
          <p:nvPr/>
        </p:nvSpPr>
        <p:spPr>
          <a:xfrm>
            <a:off x="2722880" y="1593215"/>
            <a:ext cx="2547620" cy="337185"/>
          </a:xfrm>
          <a:prstGeom prst="rect">
            <a:avLst/>
          </a:prstGeom>
          <a:noFill/>
        </p:spPr>
        <p:txBody>
          <a:bodyPr wrap="square" rtlCol="0">
            <a:spAutoFit/>
          </a:bodyPr>
          <a:p>
            <a:r>
              <a:rPr lang="en-US" sz="1600"/>
              <a:t>Available/Booked calendar</a:t>
            </a:r>
            <a:endParaRPr lang="en-US" sz="1600"/>
          </a:p>
        </p:txBody>
      </p:sp>
      <p:sp>
        <p:nvSpPr>
          <p:cNvPr id="8" name="Input"/>
          <p:cNvSpPr/>
          <p:nvPr/>
        </p:nvSpPr>
        <p:spPr>
          <a:xfrm>
            <a:off x="6300007" y="1838162"/>
            <a:ext cx="2090738" cy="280074"/>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spAutoFit/>
          </a:bodyPr>
          <a:p>
            <a:r>
              <a:rPr lang="en-US" sz="1050" dirty="0" smtClean="0">
                <a:solidFill>
                  <a:srgbClr val="3368AF"/>
                </a:solidFill>
                <a:latin typeface="Arial" panose="020B0604020202020204" pitchFamily="34" charset="0"/>
                <a:cs typeface="Arial" panose="020B0604020202020204" pitchFamily="34" charset="0"/>
              </a:rPr>
              <a:t>Telephone Input</a:t>
            </a:r>
            <a:endParaRPr lang="en-US" sz="1050" dirty="0" smtClean="0">
              <a:solidFill>
                <a:srgbClr val="3368AF"/>
              </a:solidFill>
              <a:latin typeface="Arial" panose="020B0604020202020204" pitchFamily="34" charset="0"/>
              <a:cs typeface="Arial" panose="020B0604020202020204" pitchFamily="34" charset="0"/>
            </a:endParaRPr>
          </a:p>
        </p:txBody>
      </p:sp>
      <p:sp>
        <p:nvSpPr>
          <p:cNvPr id="9" name="Input"/>
          <p:cNvSpPr/>
          <p:nvPr/>
        </p:nvSpPr>
        <p:spPr>
          <a:xfrm>
            <a:off x="6300007" y="2160742"/>
            <a:ext cx="2090738" cy="280074"/>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spAutoFit/>
          </a:bodyPr>
          <a:p>
            <a:r>
              <a:rPr lang="en-US" sz="1050" dirty="0" smtClean="0">
                <a:solidFill>
                  <a:srgbClr val="3368AF"/>
                </a:solidFill>
                <a:latin typeface="Arial" panose="020B0604020202020204" pitchFamily="34" charset="0"/>
                <a:cs typeface="Arial" panose="020B0604020202020204" pitchFamily="34" charset="0"/>
              </a:rPr>
              <a:t>Email Input</a:t>
            </a:r>
            <a:endParaRPr lang="en-US" sz="1050" dirty="0" smtClean="0">
              <a:solidFill>
                <a:srgbClr val="3368AF"/>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endParaRPr lang="en-US" dirty="0"/>
          </a:p>
        </p:txBody>
      </p:sp>
      <p:sp>
        <p:nvSpPr>
          <p:cNvPr id="6" name="Navbar Shape"/>
          <p:cNvSpPr/>
          <p:nvPr/>
        </p:nvSpPr>
        <p:spPr>
          <a:xfrm>
            <a:off x="2124710" y="243205"/>
            <a:ext cx="7942580" cy="365760"/>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noAutofit/>
          </a:bodyPr>
          <a:p>
            <a:r>
              <a:rPr lang="en-US" sz="1500" dirty="0" smtClean="0">
                <a:solidFill>
                  <a:srgbClr val="FFFFFF"/>
                </a:solidFill>
                <a:latin typeface="Arial" panose="020B0604020202020204" pitchFamily="34" charset="0"/>
                <a:cs typeface="Arial" panose="020B0604020202020204" pitchFamily="34" charset="0"/>
              </a:rPr>
              <a:t>Holden's Catering</a:t>
            </a:r>
            <a:endParaRPr lang="en-US" sz="1500" dirty="0" smtClean="0">
              <a:solidFill>
                <a:srgbClr val="FFFFFF"/>
              </a:solidFill>
              <a:latin typeface="Arial" panose="020B0604020202020204" pitchFamily="34" charset="0"/>
              <a:cs typeface="Arial" panose="020B0604020202020204" pitchFamily="34" charset="0"/>
            </a:endParaRPr>
          </a:p>
        </p:txBody>
      </p:sp>
      <p:sp>
        <p:nvSpPr>
          <p:cNvPr id="7" name="Link 1"/>
          <p:cNvSpPr/>
          <p:nvPr/>
        </p:nvSpPr>
        <p:spPr>
          <a:xfrm>
            <a:off x="6201272" y="245701"/>
            <a:ext cx="752475"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Reserve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 name="Link 1"/>
          <p:cNvSpPr/>
          <p:nvPr/>
        </p:nvSpPr>
        <p:spPr>
          <a:xfrm>
            <a:off x="6953747" y="245701"/>
            <a:ext cx="715010" cy="379730"/>
          </a:xfrm>
          <a:prstGeom prst="rect">
            <a:avLst/>
          </a:prstGeom>
          <a:solidFill>
            <a:schemeClr val="accent1">
              <a:lumMod val="75000"/>
            </a:schemeClr>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Contact</a:t>
            </a:r>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Link 1"/>
          <p:cNvSpPr/>
          <p:nvPr/>
        </p:nvSpPr>
        <p:spPr>
          <a:xfrm>
            <a:off x="5523092" y="245701"/>
            <a:ext cx="67818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Gallery</a:t>
            </a:r>
            <a:endParaRPr lang="en-US" sz="1050" dirty="0" smtClean="0">
              <a:solidFill>
                <a:srgbClr val="FFFFFF"/>
              </a:solidFill>
              <a:latin typeface="Arial" panose="020B0604020202020204" pitchFamily="34" charset="0"/>
              <a:cs typeface="Arial" panose="020B0604020202020204" pitchFamily="34" charset="0"/>
            </a:endParaRPr>
          </a:p>
        </p:txBody>
      </p:sp>
      <p:sp>
        <p:nvSpPr>
          <p:cNvPr id="5" name="Link 1"/>
          <p:cNvSpPr/>
          <p:nvPr/>
        </p:nvSpPr>
        <p:spPr>
          <a:xfrm>
            <a:off x="4314687" y="242705"/>
            <a:ext cx="619207" cy="383182"/>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Home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8" name="Link 1"/>
          <p:cNvSpPr/>
          <p:nvPr/>
        </p:nvSpPr>
        <p:spPr>
          <a:xfrm>
            <a:off x="4933812" y="245701"/>
            <a:ext cx="58928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Menu</a:t>
            </a:r>
            <a:endParaRPr lang="en-US" sz="1050" dirty="0" smtClean="0">
              <a:solidFill>
                <a:srgbClr val="FFFFFF"/>
              </a:solidFill>
              <a:latin typeface="Arial" panose="020B0604020202020204" pitchFamily="34" charset="0"/>
              <a:cs typeface="Arial" panose="020B0604020202020204" pitchFamily="34" charset="0"/>
            </a:endParaRPr>
          </a:p>
        </p:txBody>
      </p:sp>
      <p:grpSp>
        <p:nvGrpSpPr>
          <p:cNvPr id="8" name="Carousel"/>
          <p:cNvGrpSpPr/>
          <p:nvPr/>
        </p:nvGrpSpPr>
        <p:grpSpPr>
          <a:xfrm>
            <a:off x="2259965" y="4646930"/>
            <a:ext cx="3194050" cy="3474085"/>
            <a:chOff x="558800" y="520700"/>
            <a:chExt cx="7912100" cy="4546600"/>
          </a:xfrm>
        </p:grpSpPr>
        <p:sp>
          <p:nvSpPr>
            <p:cNvPr id="9" name="Carousel Shape"/>
            <p:cNvSpPr/>
            <p:nvPr/>
          </p:nvSpPr>
          <p:spPr>
            <a:xfrm>
              <a:off x="558800" y="520700"/>
              <a:ext cx="7912100" cy="4546600"/>
            </a:xfrm>
            <a:prstGeom prst="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2" name="Caption"/>
            <p:cNvSpPr/>
            <p:nvPr/>
          </p:nvSpPr>
          <p:spPr>
            <a:xfrm>
              <a:off x="558800" y="4152900"/>
              <a:ext cx="7912100" cy="91440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45720" rIns="137160" bIns="45720" numCol="1" spcCol="0" rtlCol="0" fromWordArt="0" anchor="ctr" anchorCtr="0" forceAA="0" compatLnSpc="1">
              <a:noAutofit/>
            </a:bodyPr>
            <a:p>
              <a:pPr>
                <a:lnSpc>
                  <a:spcPct val="120000"/>
                </a:lnSpc>
                <a:spcAft>
                  <a:spcPts val="400"/>
                </a:spcAft>
              </a:pPr>
              <a:r>
                <a:rPr lang="en-US" sz="1315" b="1" noProof="1" smtClean="0">
                  <a:solidFill>
                    <a:srgbClr val="FFFFFF"/>
                  </a:solidFill>
                  <a:latin typeface="Arial" panose="020B0604020202020204" pitchFamily="34" charset="0"/>
                  <a:cs typeface="Arial" panose="020B0604020202020204" pitchFamily="34" charset="0"/>
                </a:rPr>
                <a:t>Google maps: Starting point - catering company address</a:t>
              </a:r>
              <a:endParaRPr lang="en-US" sz="1050" noProof="1" smtClean="0">
                <a:solidFill>
                  <a:srgbClr val="FFFFFF"/>
                </a:solidFill>
                <a:latin typeface="Arial" panose="020B0604020202020204" pitchFamily="34" charset="0"/>
                <a:cs typeface="Arial" panose="020B0604020202020204" pitchFamily="34" charset="0"/>
              </a:endParaRPr>
            </a:p>
          </p:txBody>
        </p:sp>
      </p:grpSp>
      <p:sp>
        <p:nvSpPr>
          <p:cNvPr id="57" name="Thumbnail Outer"/>
          <p:cNvSpPr/>
          <p:nvPr/>
        </p:nvSpPr>
        <p:spPr>
          <a:xfrm>
            <a:off x="2165350" y="681355"/>
            <a:ext cx="3451860" cy="3876675"/>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Thumbnail Inner"/>
          <p:cNvSpPr/>
          <p:nvPr/>
        </p:nvSpPr>
        <p:spPr>
          <a:xfrm>
            <a:off x="2259965" y="787400"/>
            <a:ext cx="3263265" cy="3664585"/>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6" name="Text Box 15"/>
          <p:cNvSpPr txBox="1"/>
          <p:nvPr/>
        </p:nvSpPr>
        <p:spPr>
          <a:xfrm>
            <a:off x="2496185" y="1026795"/>
            <a:ext cx="2673350" cy="368300"/>
          </a:xfrm>
          <a:prstGeom prst="rect">
            <a:avLst/>
          </a:prstGeom>
          <a:noFill/>
        </p:spPr>
        <p:txBody>
          <a:bodyPr wrap="square" rtlCol="0">
            <a:spAutoFit/>
          </a:bodyPr>
          <a:p>
            <a:r>
              <a:rPr lang="en-US"/>
              <a:t>Contact Form</a:t>
            </a:r>
            <a:endParaRPr lang="en-US"/>
          </a:p>
        </p:txBody>
      </p:sp>
      <p:sp>
        <p:nvSpPr>
          <p:cNvPr id="66" name="Button Shape"/>
          <p:cNvSpPr/>
          <p:nvPr/>
        </p:nvSpPr>
        <p:spPr>
          <a:xfrm>
            <a:off x="2604770" y="3948430"/>
            <a:ext cx="1670685" cy="280035"/>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228600" bIns="45720"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Submit Contact Form</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7" name="Textarea Shape"/>
          <p:cNvSpPr/>
          <p:nvPr/>
        </p:nvSpPr>
        <p:spPr>
          <a:xfrm>
            <a:off x="2541905" y="1918335"/>
            <a:ext cx="2091055" cy="1507490"/>
          </a:xfrm>
          <a:prstGeom prst="roundRect">
            <a:avLst>
              <a:gd name="adj" fmla="val 5081"/>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t" anchorCtr="0" forceAA="0" compatLnSpc="1">
            <a:noAutofit/>
          </a:bodyPr>
          <a:p>
            <a:r>
              <a:rPr lang="en-US" sz="1050" noProof="1" smtClean="0">
                <a:solidFill>
                  <a:srgbClr val="3368AF"/>
                </a:solidFill>
                <a:latin typeface="Arial" panose="020B0604020202020204" pitchFamily="34" charset="0"/>
                <a:cs typeface="Arial" panose="020B0604020202020204" pitchFamily="34" charset="0"/>
              </a:rPr>
              <a:t>Comments</a:t>
            </a:r>
            <a:endParaRPr lang="en-US" sz="1050" noProof="1" smtClean="0">
              <a:solidFill>
                <a:srgbClr val="3368AF"/>
              </a:solidFill>
              <a:latin typeface="Arial" panose="020B0604020202020204" pitchFamily="34" charset="0"/>
              <a:cs typeface="Arial" panose="020B0604020202020204" pitchFamily="34" charset="0"/>
            </a:endParaRPr>
          </a:p>
        </p:txBody>
      </p:sp>
      <p:sp>
        <p:nvSpPr>
          <p:cNvPr id="29" name="Resize Handle"/>
          <p:cNvSpPr>
            <a:spLocks noEditPoints="1"/>
          </p:cNvSpPr>
          <p:nvPr/>
        </p:nvSpPr>
        <p:spPr bwMode="auto">
          <a:xfrm>
            <a:off x="4450715" y="2327275"/>
            <a:ext cx="119380" cy="212725"/>
          </a:xfrm>
          <a:custGeom>
            <a:avLst/>
            <a:gdLst>
              <a:gd name="T0" fmla="*/ 265 w 316"/>
              <a:gd name="T1" fmla="*/ 0 h 318"/>
              <a:gd name="T2" fmla="*/ 253 w 316"/>
              <a:gd name="T3" fmla="*/ 11 h 318"/>
              <a:gd name="T4" fmla="*/ 253 w 316"/>
              <a:gd name="T5" fmla="*/ 50 h 318"/>
              <a:gd name="T6" fmla="*/ 265 w 316"/>
              <a:gd name="T7" fmla="*/ 61 h 318"/>
              <a:gd name="T8" fmla="*/ 304 w 316"/>
              <a:gd name="T9" fmla="*/ 61 h 318"/>
              <a:gd name="T10" fmla="*/ 316 w 316"/>
              <a:gd name="T11" fmla="*/ 50 h 318"/>
              <a:gd name="T12" fmla="*/ 316 w 316"/>
              <a:gd name="T13" fmla="*/ 11 h 318"/>
              <a:gd name="T14" fmla="*/ 304 w 316"/>
              <a:gd name="T15" fmla="*/ 0 h 318"/>
              <a:gd name="T16" fmla="*/ 265 w 316"/>
              <a:gd name="T17" fmla="*/ 0 h 318"/>
              <a:gd name="T18" fmla="*/ 265 w 316"/>
              <a:gd name="T19" fmla="*/ 126 h 318"/>
              <a:gd name="T20" fmla="*/ 253 w 316"/>
              <a:gd name="T21" fmla="*/ 137 h 318"/>
              <a:gd name="T22" fmla="*/ 253 w 316"/>
              <a:gd name="T23" fmla="*/ 176 h 318"/>
              <a:gd name="T24" fmla="*/ 265 w 316"/>
              <a:gd name="T25" fmla="*/ 187 h 318"/>
              <a:gd name="T26" fmla="*/ 304 w 316"/>
              <a:gd name="T27" fmla="*/ 187 h 318"/>
              <a:gd name="T28" fmla="*/ 316 w 316"/>
              <a:gd name="T29" fmla="*/ 176 h 318"/>
              <a:gd name="T30" fmla="*/ 316 w 316"/>
              <a:gd name="T31" fmla="*/ 137 h 318"/>
              <a:gd name="T32" fmla="*/ 304 w 316"/>
              <a:gd name="T33" fmla="*/ 126 h 318"/>
              <a:gd name="T34" fmla="*/ 265 w 316"/>
              <a:gd name="T35" fmla="*/ 126 h 318"/>
              <a:gd name="T36" fmla="*/ 138 w 316"/>
              <a:gd name="T37" fmla="*/ 127 h 318"/>
              <a:gd name="T38" fmla="*/ 127 w 316"/>
              <a:gd name="T39" fmla="*/ 139 h 318"/>
              <a:gd name="T40" fmla="*/ 127 w 316"/>
              <a:gd name="T41" fmla="*/ 177 h 318"/>
              <a:gd name="T42" fmla="*/ 138 w 316"/>
              <a:gd name="T43" fmla="*/ 189 h 318"/>
              <a:gd name="T44" fmla="*/ 177 w 316"/>
              <a:gd name="T45" fmla="*/ 189 h 318"/>
              <a:gd name="T46" fmla="*/ 190 w 316"/>
              <a:gd name="T47" fmla="*/ 177 h 318"/>
              <a:gd name="T48" fmla="*/ 190 w 316"/>
              <a:gd name="T49" fmla="*/ 139 h 318"/>
              <a:gd name="T50" fmla="*/ 177 w 316"/>
              <a:gd name="T51" fmla="*/ 127 h 318"/>
              <a:gd name="T52" fmla="*/ 138 w 316"/>
              <a:gd name="T53" fmla="*/ 127 h 318"/>
              <a:gd name="T54" fmla="*/ 265 w 316"/>
              <a:gd name="T55" fmla="*/ 256 h 318"/>
              <a:gd name="T56" fmla="*/ 253 w 316"/>
              <a:gd name="T57" fmla="*/ 268 h 318"/>
              <a:gd name="T58" fmla="*/ 253 w 316"/>
              <a:gd name="T59" fmla="*/ 307 h 318"/>
              <a:gd name="T60" fmla="*/ 265 w 316"/>
              <a:gd name="T61" fmla="*/ 318 h 318"/>
              <a:gd name="T62" fmla="*/ 304 w 316"/>
              <a:gd name="T63" fmla="*/ 318 h 318"/>
              <a:gd name="T64" fmla="*/ 316 w 316"/>
              <a:gd name="T65" fmla="*/ 307 h 318"/>
              <a:gd name="T66" fmla="*/ 316 w 316"/>
              <a:gd name="T67" fmla="*/ 268 h 318"/>
              <a:gd name="T68" fmla="*/ 304 w 316"/>
              <a:gd name="T69" fmla="*/ 256 h 318"/>
              <a:gd name="T70" fmla="*/ 265 w 316"/>
              <a:gd name="T71" fmla="*/ 256 h 318"/>
              <a:gd name="T72" fmla="*/ 138 w 316"/>
              <a:gd name="T73" fmla="*/ 256 h 318"/>
              <a:gd name="T74" fmla="*/ 127 w 316"/>
              <a:gd name="T75" fmla="*/ 268 h 318"/>
              <a:gd name="T76" fmla="*/ 127 w 316"/>
              <a:gd name="T77" fmla="*/ 307 h 318"/>
              <a:gd name="T78" fmla="*/ 138 w 316"/>
              <a:gd name="T79" fmla="*/ 318 h 318"/>
              <a:gd name="T80" fmla="*/ 177 w 316"/>
              <a:gd name="T81" fmla="*/ 318 h 318"/>
              <a:gd name="T82" fmla="*/ 190 w 316"/>
              <a:gd name="T83" fmla="*/ 307 h 318"/>
              <a:gd name="T84" fmla="*/ 190 w 316"/>
              <a:gd name="T85" fmla="*/ 268 h 318"/>
              <a:gd name="T86" fmla="*/ 177 w 316"/>
              <a:gd name="T87" fmla="*/ 256 h 318"/>
              <a:gd name="T88" fmla="*/ 138 w 316"/>
              <a:gd name="T89" fmla="*/ 256 h 318"/>
              <a:gd name="T90" fmla="*/ 12 w 316"/>
              <a:gd name="T91" fmla="*/ 256 h 318"/>
              <a:gd name="T92" fmla="*/ 0 w 316"/>
              <a:gd name="T93" fmla="*/ 268 h 318"/>
              <a:gd name="T94" fmla="*/ 0 w 316"/>
              <a:gd name="T95" fmla="*/ 306 h 318"/>
              <a:gd name="T96" fmla="*/ 12 w 316"/>
              <a:gd name="T97" fmla="*/ 318 h 318"/>
              <a:gd name="T98" fmla="*/ 51 w 316"/>
              <a:gd name="T99" fmla="*/ 318 h 318"/>
              <a:gd name="T100" fmla="*/ 63 w 316"/>
              <a:gd name="T101" fmla="*/ 306 h 318"/>
              <a:gd name="T102" fmla="*/ 63 w 316"/>
              <a:gd name="T103" fmla="*/ 268 h 318"/>
              <a:gd name="T104" fmla="*/ 51 w 316"/>
              <a:gd name="T105" fmla="*/ 256 h 318"/>
              <a:gd name="T106" fmla="*/ 12 w 316"/>
              <a:gd name="T107" fmla="*/ 25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6" h="318">
                <a:moveTo>
                  <a:pt x="265" y="0"/>
                </a:moveTo>
                <a:cubicBezTo>
                  <a:pt x="259" y="0"/>
                  <a:pt x="253" y="4"/>
                  <a:pt x="253" y="11"/>
                </a:cubicBezTo>
                <a:lnTo>
                  <a:pt x="253" y="50"/>
                </a:lnTo>
                <a:cubicBezTo>
                  <a:pt x="253" y="56"/>
                  <a:pt x="259" y="61"/>
                  <a:pt x="265" y="61"/>
                </a:cubicBezTo>
                <a:lnTo>
                  <a:pt x="304" y="61"/>
                </a:lnTo>
                <a:cubicBezTo>
                  <a:pt x="311" y="61"/>
                  <a:pt x="316" y="56"/>
                  <a:pt x="316" y="50"/>
                </a:cubicBezTo>
                <a:lnTo>
                  <a:pt x="316" y="11"/>
                </a:lnTo>
                <a:cubicBezTo>
                  <a:pt x="316" y="4"/>
                  <a:pt x="311" y="0"/>
                  <a:pt x="304" y="0"/>
                </a:cubicBezTo>
                <a:lnTo>
                  <a:pt x="265" y="0"/>
                </a:lnTo>
                <a:close/>
                <a:moveTo>
                  <a:pt x="265" y="126"/>
                </a:moveTo>
                <a:cubicBezTo>
                  <a:pt x="259" y="126"/>
                  <a:pt x="253" y="131"/>
                  <a:pt x="253" y="137"/>
                </a:cubicBezTo>
                <a:lnTo>
                  <a:pt x="253" y="176"/>
                </a:lnTo>
                <a:cubicBezTo>
                  <a:pt x="253" y="183"/>
                  <a:pt x="259" y="187"/>
                  <a:pt x="265" y="187"/>
                </a:cubicBezTo>
                <a:lnTo>
                  <a:pt x="304" y="187"/>
                </a:lnTo>
                <a:cubicBezTo>
                  <a:pt x="311" y="187"/>
                  <a:pt x="316" y="183"/>
                  <a:pt x="316" y="176"/>
                </a:cubicBezTo>
                <a:lnTo>
                  <a:pt x="316" y="137"/>
                </a:lnTo>
                <a:cubicBezTo>
                  <a:pt x="316" y="131"/>
                  <a:pt x="311" y="126"/>
                  <a:pt x="304" y="126"/>
                </a:cubicBezTo>
                <a:lnTo>
                  <a:pt x="265" y="126"/>
                </a:lnTo>
                <a:close/>
                <a:moveTo>
                  <a:pt x="138" y="127"/>
                </a:moveTo>
                <a:cubicBezTo>
                  <a:pt x="132" y="127"/>
                  <a:pt x="127" y="132"/>
                  <a:pt x="127" y="139"/>
                </a:cubicBezTo>
                <a:lnTo>
                  <a:pt x="127" y="177"/>
                </a:lnTo>
                <a:cubicBezTo>
                  <a:pt x="127" y="183"/>
                  <a:pt x="132" y="189"/>
                  <a:pt x="138" y="189"/>
                </a:cubicBezTo>
                <a:lnTo>
                  <a:pt x="177" y="189"/>
                </a:lnTo>
                <a:cubicBezTo>
                  <a:pt x="184" y="189"/>
                  <a:pt x="190" y="183"/>
                  <a:pt x="190" y="177"/>
                </a:cubicBezTo>
                <a:lnTo>
                  <a:pt x="190" y="139"/>
                </a:lnTo>
                <a:cubicBezTo>
                  <a:pt x="190" y="132"/>
                  <a:pt x="184" y="127"/>
                  <a:pt x="177" y="127"/>
                </a:cubicBezTo>
                <a:lnTo>
                  <a:pt x="138" y="127"/>
                </a:lnTo>
                <a:close/>
                <a:moveTo>
                  <a:pt x="265" y="256"/>
                </a:moveTo>
                <a:cubicBezTo>
                  <a:pt x="259" y="256"/>
                  <a:pt x="253" y="261"/>
                  <a:pt x="253" y="268"/>
                </a:cubicBezTo>
                <a:lnTo>
                  <a:pt x="253" y="307"/>
                </a:lnTo>
                <a:cubicBezTo>
                  <a:pt x="253" y="313"/>
                  <a:pt x="259" y="318"/>
                  <a:pt x="265" y="318"/>
                </a:cubicBezTo>
                <a:lnTo>
                  <a:pt x="304" y="318"/>
                </a:lnTo>
                <a:cubicBezTo>
                  <a:pt x="311" y="318"/>
                  <a:pt x="316" y="313"/>
                  <a:pt x="316" y="307"/>
                </a:cubicBezTo>
                <a:lnTo>
                  <a:pt x="316" y="268"/>
                </a:lnTo>
                <a:cubicBezTo>
                  <a:pt x="316" y="261"/>
                  <a:pt x="311" y="256"/>
                  <a:pt x="304" y="256"/>
                </a:cubicBezTo>
                <a:lnTo>
                  <a:pt x="265" y="256"/>
                </a:lnTo>
                <a:close/>
                <a:moveTo>
                  <a:pt x="138" y="256"/>
                </a:moveTo>
                <a:cubicBezTo>
                  <a:pt x="132" y="256"/>
                  <a:pt x="127" y="261"/>
                  <a:pt x="127" y="268"/>
                </a:cubicBezTo>
                <a:lnTo>
                  <a:pt x="127" y="307"/>
                </a:lnTo>
                <a:cubicBezTo>
                  <a:pt x="127" y="313"/>
                  <a:pt x="132" y="318"/>
                  <a:pt x="138" y="318"/>
                </a:cubicBezTo>
                <a:lnTo>
                  <a:pt x="177" y="318"/>
                </a:lnTo>
                <a:cubicBezTo>
                  <a:pt x="184" y="318"/>
                  <a:pt x="190" y="313"/>
                  <a:pt x="190" y="307"/>
                </a:cubicBezTo>
                <a:lnTo>
                  <a:pt x="190" y="268"/>
                </a:lnTo>
                <a:cubicBezTo>
                  <a:pt x="190" y="261"/>
                  <a:pt x="184" y="256"/>
                  <a:pt x="177" y="256"/>
                </a:cubicBezTo>
                <a:lnTo>
                  <a:pt x="138" y="256"/>
                </a:lnTo>
                <a:close/>
                <a:moveTo>
                  <a:pt x="12" y="256"/>
                </a:moveTo>
                <a:cubicBezTo>
                  <a:pt x="6" y="256"/>
                  <a:pt x="0" y="261"/>
                  <a:pt x="0" y="268"/>
                </a:cubicBezTo>
                <a:lnTo>
                  <a:pt x="0" y="306"/>
                </a:lnTo>
                <a:cubicBezTo>
                  <a:pt x="0" y="313"/>
                  <a:pt x="6" y="318"/>
                  <a:pt x="12" y="318"/>
                </a:cubicBezTo>
                <a:lnTo>
                  <a:pt x="51" y="318"/>
                </a:lnTo>
                <a:cubicBezTo>
                  <a:pt x="58" y="318"/>
                  <a:pt x="63" y="313"/>
                  <a:pt x="63" y="306"/>
                </a:cubicBezTo>
                <a:lnTo>
                  <a:pt x="63" y="268"/>
                </a:lnTo>
                <a:cubicBezTo>
                  <a:pt x="63" y="261"/>
                  <a:pt x="58" y="256"/>
                  <a:pt x="51" y="256"/>
                </a:cubicBezTo>
                <a:lnTo>
                  <a:pt x="12" y="256"/>
                </a:lnTo>
                <a:close/>
              </a:path>
            </a:pathLst>
          </a:custGeom>
          <a:solidFill>
            <a:srgbClr val="6493D2"/>
          </a:solidFill>
          <a:ln w="0">
            <a:noFill/>
            <a:prstDash val="solid"/>
            <a:round/>
          </a:ln>
        </p:spPr>
        <p:txBody>
          <a:bodyPr vert="horz" wrap="square" lIns="91440" tIns="45720" rIns="91440" bIns="45720" numCol="1" anchor="t" anchorCtr="0" compatLnSpc="1"/>
          <a:p>
            <a:endParaRPr lang="en-US">
              <a:solidFill>
                <a:srgbClr val="3368AF"/>
              </a:solidFill>
              <a:latin typeface="Arial" panose="020B0604020202020204" pitchFamily="34" charset="0"/>
              <a:cs typeface="Arial" panose="020B0604020202020204" pitchFamily="34" charset="0"/>
            </a:endParaRPr>
          </a:p>
        </p:txBody>
      </p:sp>
      <p:sp>
        <p:nvSpPr>
          <p:cNvPr id="25" name="Input"/>
          <p:cNvSpPr/>
          <p:nvPr/>
        </p:nvSpPr>
        <p:spPr>
          <a:xfrm>
            <a:off x="2542077" y="1577177"/>
            <a:ext cx="2090738" cy="280074"/>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spAutoFit/>
          </a:bodyPr>
          <a:p>
            <a:r>
              <a:rPr lang="en-US" sz="1050" dirty="0" smtClean="0">
                <a:solidFill>
                  <a:srgbClr val="3368AF"/>
                </a:solidFill>
                <a:latin typeface="Arial" panose="020B0604020202020204" pitchFamily="34" charset="0"/>
                <a:cs typeface="Arial" panose="020B0604020202020204" pitchFamily="34" charset="0"/>
              </a:rPr>
              <a:t>Name Input</a:t>
            </a:r>
            <a:endParaRPr lang="en-US" sz="1050" dirty="0" smtClean="0">
              <a:solidFill>
                <a:srgbClr val="3368AF"/>
              </a:solidFill>
              <a:latin typeface="Arial" panose="020B0604020202020204" pitchFamily="34" charset="0"/>
              <a:cs typeface="Arial" panose="020B0604020202020204" pitchFamily="34" charset="0"/>
            </a:endParaRPr>
          </a:p>
        </p:txBody>
      </p:sp>
      <p:sp>
        <p:nvSpPr>
          <p:cNvPr id="20" name="Input"/>
          <p:cNvSpPr/>
          <p:nvPr/>
        </p:nvSpPr>
        <p:spPr>
          <a:xfrm>
            <a:off x="2542077" y="3513927"/>
            <a:ext cx="2090738" cy="280074"/>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spAutoFit/>
          </a:bodyPr>
          <a:p>
            <a:r>
              <a:rPr lang="en-US" sz="1050" dirty="0" smtClean="0">
                <a:solidFill>
                  <a:srgbClr val="3368AF"/>
                </a:solidFill>
                <a:latin typeface="Arial" panose="020B0604020202020204" pitchFamily="34" charset="0"/>
                <a:cs typeface="Arial" panose="020B0604020202020204" pitchFamily="34" charset="0"/>
              </a:rPr>
              <a:t>Tel: Email:</a:t>
            </a:r>
            <a:endParaRPr lang="en-US" sz="1050" dirty="0" smtClean="0">
              <a:solidFill>
                <a:srgbClr val="3368AF"/>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Introduction</a:t>
            </a:r>
            <a:endParaRPr lang="en-US"/>
          </a:p>
        </p:txBody>
      </p:sp>
      <p:sp>
        <p:nvSpPr>
          <p:cNvPr id="3" name="Content Placeholder 2"/>
          <p:cNvSpPr>
            <a:spLocks noGrp="1"/>
          </p:cNvSpPr>
          <p:nvPr>
            <p:ph idx="1"/>
          </p:nvPr>
        </p:nvSpPr>
        <p:spPr>
          <a:xfrm>
            <a:off x="838200" y="1825625"/>
            <a:ext cx="10515600" cy="4732655"/>
          </a:xfrm>
        </p:spPr>
        <p:txBody>
          <a:bodyPr>
            <a:normAutofit lnSpcReduction="10000"/>
          </a:bodyPr>
          <a:p>
            <a:pPr marL="0" indent="0">
              <a:buNone/>
            </a:pPr>
            <a:r>
              <a:rPr lang="en-US"/>
              <a:t>This is a website designed for a catering company that features beautiful high-def photos of food and people enjoying delicious morsels at lavish events. The following should be included for the business:</a:t>
            </a:r>
            <a:endParaRPr lang="en-US"/>
          </a:p>
          <a:p>
            <a:r>
              <a:rPr lang="en-US"/>
              <a:t> A </a:t>
            </a:r>
            <a:r>
              <a:rPr lang="en-US" b="1"/>
              <a:t>Home</a:t>
            </a:r>
            <a:r>
              <a:rPr lang="en-US"/>
              <a:t> page</a:t>
            </a:r>
            <a:endParaRPr lang="en-US"/>
          </a:p>
          <a:p>
            <a:r>
              <a:rPr lang="en-US"/>
              <a:t>Map to the business </a:t>
            </a:r>
            <a:r>
              <a:rPr lang="en-US" sz="1600"/>
              <a:t>(in contact page)</a:t>
            </a:r>
            <a:endParaRPr lang="en-US"/>
          </a:p>
          <a:p>
            <a:r>
              <a:rPr lang="en-US" b="1"/>
              <a:t>Contact</a:t>
            </a:r>
            <a:r>
              <a:rPr lang="en-US"/>
              <a:t> info page </a:t>
            </a:r>
            <a:r>
              <a:rPr lang="en-US" sz="1600"/>
              <a:t>(+ in footer)</a:t>
            </a:r>
            <a:endParaRPr lang="en-US"/>
          </a:p>
          <a:p>
            <a:r>
              <a:rPr lang="en-US" b="1"/>
              <a:t>Reserve</a:t>
            </a:r>
            <a:r>
              <a:rPr lang="en-US"/>
              <a:t> page with form </a:t>
            </a:r>
            <a:endParaRPr lang="en-US"/>
          </a:p>
          <a:p>
            <a:r>
              <a:rPr lang="en-US"/>
              <a:t>Photo </a:t>
            </a:r>
            <a:r>
              <a:rPr lang="en-US" b="1"/>
              <a:t>Gallery</a:t>
            </a:r>
            <a:r>
              <a:rPr lang="en-US"/>
              <a:t> page</a:t>
            </a:r>
            <a:endParaRPr lang="en-US"/>
          </a:p>
          <a:p>
            <a:r>
              <a:rPr lang="en-US"/>
              <a:t>Event Calendar </a:t>
            </a:r>
            <a:r>
              <a:rPr lang="en-US" sz="2000"/>
              <a:t>(in reserve page)</a:t>
            </a:r>
            <a:endParaRPr lang="en-US"/>
          </a:p>
          <a:p>
            <a:endParaRPr lang="en-US"/>
          </a:p>
        </p:txBody>
      </p:sp>
      <p:sp>
        <p:nvSpPr>
          <p:cNvPr id="4" name="Text Box 3"/>
          <p:cNvSpPr txBox="1"/>
          <p:nvPr/>
        </p:nvSpPr>
        <p:spPr>
          <a:xfrm>
            <a:off x="5552440" y="3519805"/>
            <a:ext cx="5810250" cy="2922905"/>
          </a:xfrm>
          <a:prstGeom prst="rect">
            <a:avLst/>
          </a:prstGeom>
          <a:noFill/>
        </p:spPr>
        <p:txBody>
          <a:bodyPr wrap="square" rtlCol="0">
            <a:spAutoFit/>
          </a:bodyPr>
          <a:p>
            <a:pPr marL="285750" indent="-285750">
              <a:buFont typeface="Arial" panose="020B0604020202020204" pitchFamily="34" charset="0"/>
              <a:buChar char="•"/>
            </a:pPr>
            <a:r>
              <a:rPr lang="en-US" sz="2800"/>
              <a:t>About / History </a:t>
            </a:r>
            <a:endParaRPr lang="en-US" sz="2800"/>
          </a:p>
          <a:p>
            <a:pPr marL="285750" indent="-285750">
              <a:buFont typeface="Arial" panose="020B0604020202020204" pitchFamily="34" charset="0"/>
              <a:buChar char="•"/>
            </a:pPr>
            <a:r>
              <a:rPr lang="en-US" sz="2800"/>
              <a:t>Partners and Sponsors </a:t>
            </a:r>
            <a:r>
              <a:rPr lang="en-US" sz="1600"/>
              <a:t>(in gallery page)</a:t>
            </a:r>
            <a:endParaRPr lang="en-US" sz="2800"/>
          </a:p>
          <a:p>
            <a:pPr marL="285750" indent="-285750">
              <a:buFont typeface="Arial" panose="020B0604020202020204" pitchFamily="34" charset="0"/>
              <a:buChar char="•"/>
            </a:pPr>
            <a:r>
              <a:rPr lang="en-US" sz="2800" b="1"/>
              <a:t>Menu </a:t>
            </a:r>
            <a:r>
              <a:rPr lang="en-US" sz="2800"/>
              <a:t>page for event types and sizes</a:t>
            </a:r>
            <a:endParaRPr lang="en-US" sz="2800"/>
          </a:p>
          <a:p>
            <a:pPr marL="285750" indent="-285750">
              <a:buFont typeface="Arial" panose="020B0604020202020204" pitchFamily="34" charset="0"/>
              <a:buChar char="•"/>
            </a:pPr>
            <a:r>
              <a:rPr lang="en-US" sz="2800" b="1"/>
              <a:t>Careers</a:t>
            </a:r>
            <a:r>
              <a:rPr lang="en-US" sz="2800"/>
              <a:t> section page accepting  applications </a:t>
            </a:r>
            <a:r>
              <a:rPr lang="en-US" sz="1600"/>
              <a:t>(in footer)</a:t>
            </a:r>
            <a:endParaRPr lang="en-US" sz="2800"/>
          </a:p>
          <a:p>
            <a:pPr marL="285750" indent="-285750">
              <a:buFont typeface="Arial" panose="020B0604020202020204" pitchFamily="34" charset="0"/>
              <a:buChar char="•"/>
            </a:pPr>
            <a:r>
              <a:rPr lang="en-US" sz="2800"/>
              <a:t>Reviews &amp; link to review sites           </a:t>
            </a:r>
            <a:r>
              <a:rPr lang="en-US" sz="1600"/>
              <a:t>(link in footer, reviews sprinkled throughout site)</a:t>
            </a:r>
            <a:endParaRPr lang="en-US"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User Interface Design: Wireframe</a:t>
            </a:r>
            <a:endParaRPr lang="en-US"/>
          </a:p>
        </p:txBody>
      </p:sp>
      <p:sp>
        <p:nvSpPr>
          <p:cNvPr id="3" name="Content Placeholder 2"/>
          <p:cNvSpPr>
            <a:spLocks noGrp="1"/>
          </p:cNvSpPr>
          <p:nvPr>
            <p:ph idx="1"/>
          </p:nvPr>
        </p:nvSpPr>
        <p:spPr/>
        <p:txBody>
          <a:bodyPr>
            <a:normAutofit/>
          </a:bodyPr>
          <a:p>
            <a:pPr marL="0" indent="0">
              <a:buNone/>
            </a:pPr>
            <a:r>
              <a:rPr lang="en-US">
                <a:sym typeface="+mn-ea"/>
              </a:rPr>
              <a:t>The UI should reflect the style of the food and company overall: Simple yet designed with aesthetic in mind. A smooth-scrollbar allows for seamless transitions on each page with photos complementing text at each interval. Pages will be sectioned by purpose with 'Home/About', 'Reserve', 'Contact', &amp; 'Gallery' all being themes. The footer will also include a map of the location along with a 'Careers' section for applications. </a:t>
            </a:r>
            <a:br>
              <a:rPr lang="en-US">
                <a:sym typeface="+mn-ea"/>
              </a:rPr>
            </a:br>
            <a:endParaRPr lang="en-US">
              <a:sym typeface="+mn-ea"/>
            </a:endParaRPr>
          </a:p>
          <a:p>
            <a:pPr marL="0" indent="0">
              <a:buNone/>
            </a:pPr>
            <a:br>
              <a:rPr lang="en-US">
                <a:sym typeface="+mn-ea"/>
              </a:rPr>
            </a:b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Navigation Structure: Prototype</a:t>
            </a:r>
            <a:endParaRPr lang="en-US"/>
          </a:p>
        </p:txBody>
      </p:sp>
      <p:sp>
        <p:nvSpPr>
          <p:cNvPr id="3" name="Content Placeholder 2"/>
          <p:cNvSpPr>
            <a:spLocks noGrp="1"/>
          </p:cNvSpPr>
          <p:nvPr>
            <p:ph idx="1"/>
          </p:nvPr>
        </p:nvSpPr>
        <p:spPr/>
        <p:txBody>
          <a:bodyPr>
            <a:normAutofit fontScale="90000"/>
          </a:bodyPr>
          <a:p>
            <a:pPr marL="0" indent="0">
              <a:buNone/>
            </a:pPr>
            <a:r>
              <a:rPr lang="en-US">
                <a:sym typeface="+mn-ea"/>
              </a:rPr>
              <a:t>The page should open up to a full-screen photo / slow-transitioning slide show with the name of the company at the center. Scrolling down will bring up the business 'call to action' featured in the 'about the company' paragraph that displays what we serve and how we do so. The top will include a Navbar that will have Contact information as well as photo galleries to other events. A careers page will be linked to the bottom of the page on the footer along with a partnership program.</a:t>
            </a:r>
            <a:endParaRPr lang="en-US">
              <a:sym typeface="+mn-ea"/>
            </a:endParaRPr>
          </a:p>
          <a:p>
            <a:pPr marL="0" indent="0">
              <a:buNone/>
            </a:pPr>
            <a:br>
              <a:rPr lang="en-US">
                <a:sym typeface="+mn-ea"/>
              </a:rPr>
            </a:br>
            <a:br>
              <a:rPr lang="en-US">
                <a:sym typeface="+mn-ea"/>
              </a:rPr>
            </a:br>
            <a:br>
              <a:rPr lang="en-US">
                <a:sym typeface="+mn-ea"/>
              </a:rPr>
            </a:br>
            <a:endParaRPr lang="en-US"/>
          </a:p>
          <a:p>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References</a:t>
            </a:r>
            <a:endParaRPr lang="en-US"/>
          </a:p>
        </p:txBody>
      </p:sp>
      <p:sp>
        <p:nvSpPr>
          <p:cNvPr id="3" name="Content Placeholder 2"/>
          <p:cNvSpPr>
            <a:spLocks noGrp="1"/>
          </p:cNvSpPr>
          <p:nvPr>
            <p:ph idx="1"/>
          </p:nvPr>
        </p:nvSpPr>
        <p:spPr/>
        <p:txBody>
          <a:bodyPr/>
          <a:p>
            <a:pPr marL="514350" indent="-514350">
              <a:buAutoNum type="arabicPeriod"/>
            </a:pPr>
            <a:r>
              <a:rPr lang="en-US">
                <a:sym typeface="+mn-ea"/>
              </a:rPr>
              <a:t>http://www.astridygaston.com</a:t>
            </a:r>
            <a:endParaRPr lang="en-US">
              <a:sym typeface="+mn-ea"/>
            </a:endParaRPr>
          </a:p>
          <a:p>
            <a:pPr marL="514350" indent="-514350">
              <a:buAutoNum type="arabicPeriod"/>
            </a:pPr>
            <a:r>
              <a:rPr lang="en-US">
                <a:sym typeface="+mn-ea"/>
              </a:rPr>
              <a:t>https://happycatering.net/</a:t>
            </a:r>
            <a:endParaRPr lang="en-US">
              <a:sym typeface="+mn-ea"/>
            </a:endParaRPr>
          </a:p>
          <a:p>
            <a:pPr marL="514350" indent="-514350">
              <a:buAutoNum type="arabicPeriod"/>
            </a:pPr>
            <a:r>
              <a:rPr lang="en-US">
                <a:sym typeface="+mn-ea"/>
              </a:rPr>
              <a:t>https://www.aubergehandfield.com/en</a:t>
            </a:r>
            <a:endParaRPr lang="en-US">
              <a:sym typeface="+mn-ea"/>
            </a:endParaRPr>
          </a:p>
          <a:p>
            <a:pPr marL="514350" indent="-514350">
              <a:buAutoNum type="arabicPeriod"/>
            </a:pPr>
            <a:endParaRPr lang="en-US">
              <a:sym typeface="+mn-ea"/>
            </a:endParaRPr>
          </a:p>
          <a:p>
            <a:pPr marL="0" indent="0">
              <a:buNone/>
            </a:pPr>
            <a:endParaRPr lang="en-US">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endParaRPr lang="en-US" dirty="0"/>
          </a:p>
        </p:txBody>
      </p:sp>
      <p:sp>
        <p:nvSpPr>
          <p:cNvPr id="6" name="Navbar Shape"/>
          <p:cNvSpPr/>
          <p:nvPr/>
        </p:nvSpPr>
        <p:spPr>
          <a:xfrm>
            <a:off x="2124710" y="243205"/>
            <a:ext cx="7942580" cy="382905"/>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noAutofit/>
          </a:bodyPr>
          <a:p>
            <a:r>
              <a:rPr lang="en-US" sz="1500" dirty="0" smtClean="0">
                <a:solidFill>
                  <a:srgbClr val="FFFFFF"/>
                </a:solidFill>
                <a:latin typeface="Arial" panose="020B0604020202020204" pitchFamily="34" charset="0"/>
                <a:cs typeface="Arial" panose="020B0604020202020204" pitchFamily="34" charset="0"/>
              </a:rPr>
              <a:t>Holden's Catering</a:t>
            </a:r>
            <a:endParaRPr lang="en-US" sz="1500" dirty="0" smtClean="0">
              <a:solidFill>
                <a:srgbClr val="FFFFFF"/>
              </a:solidFill>
              <a:latin typeface="Arial" panose="020B0604020202020204" pitchFamily="34" charset="0"/>
              <a:cs typeface="Arial" panose="020B0604020202020204" pitchFamily="34" charset="0"/>
            </a:endParaRPr>
          </a:p>
        </p:txBody>
      </p:sp>
      <p:sp>
        <p:nvSpPr>
          <p:cNvPr id="5" name="Link 1"/>
          <p:cNvSpPr/>
          <p:nvPr/>
        </p:nvSpPr>
        <p:spPr>
          <a:xfrm>
            <a:off x="4314687" y="242705"/>
            <a:ext cx="619207"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Home</a:t>
            </a:r>
            <a:endParaRPr lang="en-US" sz="1050" dirty="0" smtClean="0">
              <a:solidFill>
                <a:srgbClr val="FFFFFF"/>
              </a:solidFill>
              <a:latin typeface="Arial" panose="020B0604020202020204" pitchFamily="34" charset="0"/>
              <a:cs typeface="Arial" panose="020B0604020202020204" pitchFamily="34" charset="0"/>
            </a:endParaRPr>
          </a:p>
        </p:txBody>
      </p:sp>
      <p:grpSp>
        <p:nvGrpSpPr>
          <p:cNvPr id="10" name="Thumbnail"/>
          <p:cNvGrpSpPr/>
          <p:nvPr/>
        </p:nvGrpSpPr>
        <p:grpSpPr>
          <a:xfrm>
            <a:off x="3632835" y="625475"/>
            <a:ext cx="4254500" cy="2881464"/>
            <a:chOff x="3297845" y="2565160"/>
            <a:chExt cx="2612418" cy="2880831"/>
          </a:xfrm>
        </p:grpSpPr>
        <p:sp>
          <p:nvSpPr>
            <p:cNvPr id="17" name="Thumbnail Outer"/>
            <p:cNvSpPr/>
            <p:nvPr/>
          </p:nvSpPr>
          <p:spPr>
            <a:xfrm>
              <a:off x="3297845" y="2565160"/>
              <a:ext cx="2612418" cy="2880831"/>
            </a:xfrm>
            <a:prstGeom prst="roundRect">
              <a:avLst>
                <a:gd name="adj" fmla="val 1796"/>
              </a:avLst>
            </a:prstGeom>
            <a:solidFill>
              <a:schemeClr val="tx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Food (1.card =&gt; slideshow)</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altLang="sv-SE" sz="1050" dirty="0" smtClean="0">
                  <a:solidFill>
                    <a:srgbClr val="FFFFFF"/>
                  </a:solidFill>
                  <a:latin typeface="Arial" panose="020B0604020202020204" pitchFamily="34" charset="0"/>
                  <a:cs typeface="Arial" panose="020B0604020202020204" pitchFamily="34" charset="0"/>
                </a:rPr>
                <a:t>Menus we offer</a:t>
              </a:r>
              <a:endParaRPr lang="en-US" sz="1050" dirty="0" smtClean="0">
                <a:solidFill>
                  <a:srgbClr val="FFFFFF"/>
                </a:solidFill>
                <a:latin typeface="Arial" panose="020B0604020202020204" pitchFamily="34" charset="0"/>
                <a:cs typeface="Arial" panose="020B0604020202020204" pitchFamily="34" charset="0"/>
              </a:endParaRPr>
            </a:p>
          </p:txBody>
        </p:sp>
        <p:sp>
          <p:nvSpPr>
            <p:cNvPr id="18" name="Thumbnail Inner"/>
            <p:cNvSpPr/>
            <p:nvPr/>
          </p:nvSpPr>
          <p:spPr>
            <a:xfrm>
              <a:off x="3348422" y="2614164"/>
              <a:ext cx="2511264" cy="1900686"/>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19" name="Thumbnail Line 2"/>
            <p:cNvCxnSpPr/>
            <p:nvPr/>
          </p:nvCxnSpPr>
          <p:spPr>
            <a:xfrm>
              <a:off x="3348422" y="2614164"/>
              <a:ext cx="2511264"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 name="Thumbnail Line 1"/>
            <p:cNvCxnSpPr/>
            <p:nvPr/>
          </p:nvCxnSpPr>
          <p:spPr>
            <a:xfrm flipV="1">
              <a:off x="3348422" y="2614164"/>
              <a:ext cx="2511264"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11" name="Thumbnail"/>
          <p:cNvGrpSpPr/>
          <p:nvPr/>
        </p:nvGrpSpPr>
        <p:grpSpPr>
          <a:xfrm>
            <a:off x="3624580" y="3653155"/>
            <a:ext cx="4262755" cy="2881452"/>
            <a:chOff x="3297845" y="2565160"/>
            <a:chExt cx="2612418" cy="2696805"/>
          </a:xfrm>
        </p:grpSpPr>
        <p:sp>
          <p:nvSpPr>
            <p:cNvPr id="12" name="Thumbnail Outer"/>
            <p:cNvSpPr/>
            <p:nvPr/>
          </p:nvSpPr>
          <p:spPr>
            <a:xfrm>
              <a:off x="3297845" y="2565160"/>
              <a:ext cx="2612418" cy="2696805"/>
            </a:xfrm>
            <a:prstGeom prst="roundRect">
              <a:avLst>
                <a:gd name="adj" fmla="val 1796"/>
              </a:avLst>
            </a:prstGeom>
            <a:solidFill>
              <a:schemeClr val="tx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Events </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sz="1050" dirty="0" smtClean="0">
                  <a:solidFill>
                    <a:srgbClr val="FFFFFF"/>
                  </a:solidFill>
                  <a:latin typeface="Arial" panose="020B0604020202020204" pitchFamily="34" charset="0"/>
                  <a:cs typeface="Arial" panose="020B0604020202020204" pitchFamily="34" charset="0"/>
                </a:rPr>
                <a:t>Types of events and places we cater</a:t>
              </a:r>
              <a:endParaRPr lang="en-US" sz="1050" dirty="0" smtClean="0">
                <a:solidFill>
                  <a:srgbClr val="FFFFFF"/>
                </a:solidFill>
                <a:latin typeface="Arial" panose="020B0604020202020204" pitchFamily="34" charset="0"/>
                <a:cs typeface="Arial" panose="020B0604020202020204" pitchFamily="34" charset="0"/>
              </a:endParaRPr>
            </a:p>
          </p:txBody>
        </p:sp>
        <p:sp>
          <p:nvSpPr>
            <p:cNvPr id="13" name="Thumbnail Inner"/>
            <p:cNvSpPr/>
            <p:nvPr/>
          </p:nvSpPr>
          <p:spPr>
            <a:xfrm>
              <a:off x="3348422" y="2614164"/>
              <a:ext cx="2511264" cy="1900686"/>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21" name="Thumbnail Line 2"/>
            <p:cNvCxnSpPr/>
            <p:nvPr/>
          </p:nvCxnSpPr>
          <p:spPr>
            <a:xfrm>
              <a:off x="3348422" y="2614164"/>
              <a:ext cx="2511264"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2" name="Thumbnail Line 1"/>
            <p:cNvCxnSpPr/>
            <p:nvPr/>
          </p:nvCxnSpPr>
          <p:spPr>
            <a:xfrm flipV="1">
              <a:off x="3348422" y="2614164"/>
              <a:ext cx="2511264"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33" name="Link 1"/>
          <p:cNvSpPr/>
          <p:nvPr/>
        </p:nvSpPr>
        <p:spPr>
          <a:xfrm>
            <a:off x="4933812" y="245701"/>
            <a:ext cx="58928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Menu</a:t>
            </a:r>
            <a:endParaRPr lang="en-US" sz="1050" dirty="0" smtClean="0">
              <a:solidFill>
                <a:srgbClr val="FFFFFF"/>
              </a:solidFill>
              <a:latin typeface="Arial" panose="020B0604020202020204" pitchFamily="34" charset="0"/>
              <a:cs typeface="Arial" panose="020B0604020202020204" pitchFamily="34" charset="0"/>
            </a:endParaRPr>
          </a:p>
        </p:txBody>
      </p:sp>
      <p:sp>
        <p:nvSpPr>
          <p:cNvPr id="35" name="Link 1"/>
          <p:cNvSpPr/>
          <p:nvPr/>
        </p:nvSpPr>
        <p:spPr>
          <a:xfrm>
            <a:off x="5523092" y="245701"/>
            <a:ext cx="67818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Gallery</a:t>
            </a:r>
            <a:endParaRPr lang="en-US" sz="1050" dirty="0" smtClean="0">
              <a:solidFill>
                <a:srgbClr val="FFFFFF"/>
              </a:solidFill>
              <a:latin typeface="Arial" panose="020B0604020202020204" pitchFamily="34" charset="0"/>
              <a:cs typeface="Arial" panose="020B0604020202020204" pitchFamily="34" charset="0"/>
            </a:endParaRPr>
          </a:p>
        </p:txBody>
      </p:sp>
      <p:sp>
        <p:nvSpPr>
          <p:cNvPr id="36" name="Link 1"/>
          <p:cNvSpPr/>
          <p:nvPr/>
        </p:nvSpPr>
        <p:spPr>
          <a:xfrm>
            <a:off x="6201272" y="245701"/>
            <a:ext cx="752475"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Reserve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37" name="Link 1"/>
          <p:cNvSpPr/>
          <p:nvPr/>
        </p:nvSpPr>
        <p:spPr>
          <a:xfrm>
            <a:off x="6953747" y="245701"/>
            <a:ext cx="71501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Contact</a:t>
            </a:r>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Button"/>
          <p:cNvSpPr/>
          <p:nvPr/>
        </p:nvSpPr>
        <p:spPr>
          <a:xfrm>
            <a:off x="5409947" y="3161255"/>
            <a:ext cx="1435139" cy="280074"/>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spAutoFit/>
          </a:bodyPr>
          <a:lstStyle/>
          <a:p>
            <a:r>
              <a:rPr lang="en-US" sz="1050" dirty="0" smtClean="0">
                <a:solidFill>
                  <a:srgbClr val="3368AF"/>
                </a:solidFill>
                <a:latin typeface="Arial" panose="020B0604020202020204" pitchFamily="34" charset="0"/>
                <a:cs typeface="Arial" panose="020B0604020202020204" pitchFamily="34" charset="0"/>
              </a:rPr>
              <a:t>Link to Menu page</a:t>
            </a:r>
            <a:endParaRPr lang="en-US" sz="1050" dirty="0" smtClean="0">
              <a:solidFill>
                <a:srgbClr val="3368AF"/>
              </a:solidFill>
              <a:latin typeface="Arial" panose="020B0604020202020204" pitchFamily="34" charset="0"/>
              <a:cs typeface="Arial" panose="020B0604020202020204" pitchFamily="34" charset="0"/>
            </a:endParaRPr>
          </a:p>
        </p:txBody>
      </p:sp>
      <p:sp>
        <p:nvSpPr>
          <p:cNvPr id="4" name="Button"/>
          <p:cNvSpPr/>
          <p:nvPr/>
        </p:nvSpPr>
        <p:spPr>
          <a:xfrm>
            <a:off x="6013832" y="6142580"/>
            <a:ext cx="1524039" cy="280074"/>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spAutoFit/>
          </a:bodyPr>
          <a:p>
            <a:r>
              <a:rPr lang="en-US" sz="1050" dirty="0" smtClean="0">
                <a:solidFill>
                  <a:srgbClr val="3368AF"/>
                </a:solidFill>
                <a:latin typeface="Arial" panose="020B0604020202020204" pitchFamily="34" charset="0"/>
                <a:cs typeface="Arial" panose="020B0604020202020204" pitchFamily="34" charset="0"/>
              </a:rPr>
              <a:t>Link to Gallery page</a:t>
            </a:r>
            <a:endParaRPr lang="en-US" sz="1050" dirty="0" smtClean="0">
              <a:solidFill>
                <a:srgbClr val="3368AF"/>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Hero Unit"/>
          <p:cNvGrpSpPr/>
          <p:nvPr/>
        </p:nvGrpSpPr>
        <p:grpSpPr>
          <a:xfrm>
            <a:off x="1777365" y="3387090"/>
            <a:ext cx="7802245" cy="1889125"/>
            <a:chOff x="537786" y="-1927109"/>
            <a:chExt cx="11148486" cy="2963119"/>
          </a:xfrm>
        </p:grpSpPr>
        <p:sp>
          <p:nvSpPr>
            <p:cNvPr id="17" name="Rounded Rectangle 16"/>
            <p:cNvSpPr/>
            <p:nvPr/>
          </p:nvSpPr>
          <p:spPr>
            <a:xfrm>
              <a:off x="537786" y="-1927109"/>
              <a:ext cx="11148486" cy="2963119"/>
            </a:xfrm>
            <a:prstGeom prst="roundRect">
              <a:avLst>
                <a:gd name="adj" fmla="val 1452"/>
              </a:avLst>
            </a:prstGeom>
            <a:pattFill prst="ltUpDiag">
              <a:fgClr>
                <a:srgbClr val="6493D2"/>
              </a:fgClr>
              <a:bgClr>
                <a:srgbClr val="437CC9"/>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5" name="Hero h1"/>
            <p:cNvSpPr txBox="1"/>
            <p:nvPr/>
          </p:nvSpPr>
          <p:spPr>
            <a:xfrm>
              <a:off x="6694088" y="-1589981"/>
              <a:ext cx="4925949" cy="2315715"/>
            </a:xfrm>
            <a:prstGeom prst="rect">
              <a:avLst/>
            </a:prstGeom>
            <a:noFill/>
            <a:ln w="9525">
              <a:noFill/>
            </a:ln>
          </p:spPr>
          <p:txBody>
            <a:bodyPr wrap="square" rtlCol="0">
              <a:spAutoFit/>
            </a:bodyPr>
            <a:p>
              <a:r>
                <a:rPr lang="en-US" sz="4500" b="1" dirty="0" smtClean="0">
                  <a:solidFill>
                    <a:srgbClr val="FFFFFF"/>
                  </a:solidFill>
                  <a:latin typeface="Arial" panose="020B0604020202020204" pitchFamily="34" charset="0"/>
                  <a:cs typeface="Arial" panose="020B0604020202020204" pitchFamily="34" charset="0"/>
                </a:rPr>
                <a:t>Contact info</a:t>
              </a:r>
              <a:endParaRPr lang="en-US" sz="4500" b="1" dirty="0" smtClean="0">
                <a:solidFill>
                  <a:srgbClr val="FFFFFF"/>
                </a:solidFill>
                <a:latin typeface="Arial" panose="020B0604020202020204" pitchFamily="34" charset="0"/>
                <a:cs typeface="Arial" panose="020B0604020202020204" pitchFamily="34" charset="0"/>
              </a:endParaRPr>
            </a:p>
          </p:txBody>
        </p:sp>
        <p:sp>
          <p:nvSpPr>
            <p:cNvPr id="16" name="Hero p"/>
            <p:cNvSpPr/>
            <p:nvPr/>
          </p:nvSpPr>
          <p:spPr>
            <a:xfrm>
              <a:off x="715625" y="-1438727"/>
              <a:ext cx="5022127" cy="1533850"/>
            </a:xfrm>
            <a:prstGeom prst="rect">
              <a:avLst/>
            </a:prstGeom>
            <a:ln w="9525">
              <a:noFill/>
            </a:ln>
          </p:spPr>
          <p:txBody>
            <a:bodyPr wrap="square">
              <a:spAutoFit/>
            </a:bodyPr>
            <a:p>
              <a:pPr>
                <a:lnSpc>
                  <a:spcPct val="130000"/>
                </a:lnSpc>
                <a:spcAft>
                  <a:spcPts val="600"/>
                </a:spcAft>
              </a:pPr>
              <a:r>
                <a:rPr lang="en-US" sz="1350" noProof="1">
                  <a:solidFill>
                    <a:srgbClr val="FFFFFF"/>
                  </a:solidFill>
                  <a:latin typeface="Arial" panose="020B0604020202020204" pitchFamily="34" charset="0"/>
                  <a:cs typeface="Arial" panose="020B0604020202020204" pitchFamily="34" charset="0"/>
                </a:rPr>
                <a:t>Name, Address, Telephone, email, hours of operation</a:t>
              </a:r>
              <a:endParaRPr lang="en-US" sz="1350" noProof="1">
                <a:solidFill>
                  <a:srgbClr val="FFFFFF"/>
                </a:solidFill>
                <a:latin typeface="Arial" panose="020B0604020202020204" pitchFamily="34" charset="0"/>
                <a:cs typeface="Arial" panose="020B0604020202020204" pitchFamily="34" charset="0"/>
              </a:endParaRPr>
            </a:p>
            <a:p>
              <a:pPr>
                <a:lnSpc>
                  <a:spcPct val="130000"/>
                </a:lnSpc>
                <a:spcAft>
                  <a:spcPts val="600"/>
                </a:spcAft>
              </a:pPr>
              <a:endParaRPr lang="en-US" sz="1350" noProof="1">
                <a:solidFill>
                  <a:srgbClr val="FFFFFF"/>
                </a:solidFill>
                <a:latin typeface="Arial" panose="020B0604020202020204" pitchFamily="34" charset="0"/>
                <a:cs typeface="Arial" panose="020B0604020202020204" pitchFamily="34" charset="0"/>
              </a:endParaRPr>
            </a:p>
          </p:txBody>
        </p:sp>
      </p:grpSp>
      <p:grpSp>
        <p:nvGrpSpPr>
          <p:cNvPr id="2" name="Hero Unit"/>
          <p:cNvGrpSpPr/>
          <p:nvPr/>
        </p:nvGrpSpPr>
        <p:grpSpPr>
          <a:xfrm>
            <a:off x="1731010" y="792480"/>
            <a:ext cx="7802245" cy="2594610"/>
            <a:chOff x="519639" y="578734"/>
            <a:chExt cx="11148486" cy="2963119"/>
          </a:xfrm>
        </p:grpSpPr>
        <p:sp>
          <p:nvSpPr>
            <p:cNvPr id="4" name="Rounded Rectangle 3"/>
            <p:cNvSpPr/>
            <p:nvPr/>
          </p:nvSpPr>
          <p:spPr>
            <a:xfrm>
              <a:off x="519639" y="578734"/>
              <a:ext cx="11148486" cy="2963119"/>
            </a:xfrm>
            <a:prstGeom prst="roundRect">
              <a:avLst>
                <a:gd name="adj" fmla="val 1452"/>
              </a:avLst>
            </a:prstGeom>
            <a:pattFill prst="ltUpDiag">
              <a:fgClr>
                <a:srgbClr val="6493D2"/>
              </a:fgClr>
              <a:bgClr>
                <a:srgbClr val="437CC9"/>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5" name="Hero h1"/>
            <p:cNvSpPr txBox="1"/>
            <p:nvPr/>
          </p:nvSpPr>
          <p:spPr>
            <a:xfrm>
              <a:off x="763714" y="1550486"/>
              <a:ext cx="5381433" cy="807134"/>
            </a:xfrm>
            <a:prstGeom prst="rect">
              <a:avLst/>
            </a:prstGeom>
            <a:noFill/>
            <a:ln w="9525">
              <a:noFill/>
            </a:ln>
          </p:spPr>
          <p:txBody>
            <a:bodyPr wrap="square" rtlCol="0">
              <a:spAutoFit/>
            </a:bodyPr>
            <a:lstStyle/>
            <a:p>
              <a:r>
                <a:rPr lang="en-US" sz="4000" b="1" dirty="0" smtClean="0">
                  <a:solidFill>
                    <a:srgbClr val="FFFFFF"/>
                  </a:solidFill>
                  <a:latin typeface="Arial" panose="020B0604020202020204" pitchFamily="34" charset="0"/>
                  <a:cs typeface="Arial" panose="020B0604020202020204" pitchFamily="34" charset="0"/>
                </a:rPr>
                <a:t>Reservations</a:t>
              </a:r>
              <a:endParaRPr lang="en-US" sz="4000" b="1" dirty="0" smtClean="0">
                <a:solidFill>
                  <a:srgbClr val="FFFFFF"/>
                </a:solidFill>
                <a:latin typeface="Arial" panose="020B0604020202020204" pitchFamily="34" charset="0"/>
                <a:cs typeface="Arial" panose="020B0604020202020204" pitchFamily="34" charset="0"/>
              </a:endParaRPr>
            </a:p>
          </p:txBody>
        </p:sp>
        <p:sp>
          <p:nvSpPr>
            <p:cNvPr id="6" name="Hero p"/>
            <p:cNvSpPr/>
            <p:nvPr/>
          </p:nvSpPr>
          <p:spPr>
            <a:xfrm>
              <a:off x="6102501" y="1667966"/>
              <a:ext cx="4960428" cy="412632"/>
            </a:xfrm>
            <a:prstGeom prst="rect">
              <a:avLst/>
            </a:prstGeom>
            <a:ln w="9525">
              <a:noFill/>
            </a:ln>
          </p:spPr>
          <p:txBody>
            <a:bodyPr wrap="square">
              <a:spAutoFit/>
            </a:bodyPr>
            <a:lstStyle/>
            <a:p>
              <a:pPr>
                <a:lnSpc>
                  <a:spcPct val="130000"/>
                </a:lnSpc>
                <a:spcAft>
                  <a:spcPts val="600"/>
                </a:spcAft>
              </a:pPr>
              <a:r>
                <a:rPr lang="en-US" sz="1350" noProof="1">
                  <a:solidFill>
                    <a:srgbClr val="FFFFFF"/>
                  </a:solidFill>
                  <a:latin typeface="Arial" panose="020B0604020202020204" pitchFamily="34" charset="0"/>
                  <a:cs typeface="Arial" panose="020B0604020202020204" pitchFamily="34" charset="0"/>
                </a:rPr>
                <a:t>Information on how and when to reserve.</a:t>
              </a:r>
              <a:endParaRPr lang="en-US" sz="1350" noProof="1">
                <a:solidFill>
                  <a:srgbClr val="FFFFFF"/>
                </a:solidFill>
                <a:latin typeface="Arial" panose="020B0604020202020204" pitchFamily="34" charset="0"/>
                <a:cs typeface="Arial" panose="020B0604020202020204" pitchFamily="34" charset="0"/>
              </a:endParaRPr>
            </a:p>
          </p:txBody>
        </p:sp>
      </p:grpSp>
      <p:sp>
        <p:nvSpPr>
          <p:cNvPr id="54" name="Button (Large)"/>
          <p:cNvSpPr/>
          <p:nvPr/>
        </p:nvSpPr>
        <p:spPr>
          <a:xfrm>
            <a:off x="6268085" y="2005433"/>
            <a:ext cx="2305050" cy="427149"/>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3736" tIns="91440" rIns="173736" bIns="91440" numCol="1" spcCol="0" rtlCol="0" fromWordArt="0" anchor="ctr" anchorCtr="0" forceAA="0" compatLnSpc="1">
            <a:spAutoFit/>
          </a:bodyPr>
          <a:p>
            <a:pPr algn="ctr"/>
            <a:r>
              <a:rPr lang="en-US" sz="1315" dirty="0" smtClean="0">
                <a:solidFill>
                  <a:srgbClr val="FFFFFF"/>
                </a:solidFill>
                <a:latin typeface="Arial" panose="020B0604020202020204" pitchFamily="34" charset="0"/>
                <a:cs typeface="Arial" panose="020B0604020202020204" pitchFamily="34" charset="0"/>
              </a:rPr>
              <a:t>Link to Reserve page</a:t>
            </a:r>
            <a:endParaRPr lang="en-US" sz="1315" dirty="0" smtClean="0">
              <a:solidFill>
                <a:srgbClr val="FFFFFF"/>
              </a:solidFill>
              <a:latin typeface="Arial" panose="020B0604020202020204" pitchFamily="34" charset="0"/>
              <a:cs typeface="Arial" panose="020B0604020202020204" pitchFamily="34" charset="0"/>
            </a:endParaRPr>
          </a:p>
        </p:txBody>
      </p:sp>
      <p:sp>
        <p:nvSpPr>
          <p:cNvPr id="10" name="Button (Large)"/>
          <p:cNvSpPr/>
          <p:nvPr/>
        </p:nvSpPr>
        <p:spPr>
          <a:xfrm>
            <a:off x="2918460" y="3796769"/>
            <a:ext cx="2305050" cy="427147"/>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3736" tIns="91440" rIns="173736" bIns="91440" numCol="1" spcCol="0" rtlCol="0" fromWordArt="0" anchor="ctr" anchorCtr="0" forceAA="0" compatLnSpc="1">
            <a:spAutoFit/>
          </a:bodyPr>
          <a:p>
            <a:pPr algn="ctr"/>
            <a:r>
              <a:rPr lang="en-US" sz="1315" dirty="0" smtClean="0">
                <a:solidFill>
                  <a:srgbClr val="FFFFFF"/>
                </a:solidFill>
                <a:latin typeface="Arial" panose="020B0604020202020204" pitchFamily="34" charset="0"/>
                <a:cs typeface="Arial" panose="020B0604020202020204" pitchFamily="34" charset="0"/>
              </a:rPr>
              <a:t>Link to Contact</a:t>
            </a:r>
            <a:endParaRPr lang="en-US" sz="1315" dirty="0" smtClean="0">
              <a:solidFill>
                <a:srgbClr val="FFFFFF"/>
              </a:solidFill>
              <a:latin typeface="Arial" panose="020B0604020202020204" pitchFamily="34" charset="0"/>
              <a:cs typeface="Arial" panose="020B0604020202020204" pitchFamily="34" charset="0"/>
            </a:endParaRPr>
          </a:p>
        </p:txBody>
      </p:sp>
      <p:sp>
        <p:nvSpPr>
          <p:cNvPr id="7" name="Text Box 6"/>
          <p:cNvSpPr txBox="1"/>
          <p:nvPr/>
        </p:nvSpPr>
        <p:spPr>
          <a:xfrm>
            <a:off x="4918710" y="424180"/>
            <a:ext cx="2052320" cy="368300"/>
          </a:xfrm>
          <a:prstGeom prst="rect">
            <a:avLst/>
          </a:prstGeom>
          <a:noFill/>
        </p:spPr>
        <p:txBody>
          <a:bodyPr wrap="square" rtlCol="0">
            <a:spAutoFit/>
          </a:bodyPr>
          <a:p>
            <a:r>
              <a:rPr lang="en-US" u="sng"/>
              <a:t>Accordion</a:t>
            </a:r>
            <a:endParaRPr lang="en-US" u="sng"/>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endParaRPr lang="en-US" dirty="0"/>
          </a:p>
        </p:txBody>
      </p:sp>
      <p:sp>
        <p:nvSpPr>
          <p:cNvPr id="6" name="Navbar Shape"/>
          <p:cNvSpPr/>
          <p:nvPr/>
        </p:nvSpPr>
        <p:spPr>
          <a:xfrm>
            <a:off x="2124710" y="243205"/>
            <a:ext cx="7942580" cy="365760"/>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noAutofit/>
          </a:bodyPr>
          <a:p>
            <a:r>
              <a:rPr lang="en-US" sz="1500" dirty="0" smtClean="0">
                <a:solidFill>
                  <a:srgbClr val="FFFFFF"/>
                </a:solidFill>
                <a:latin typeface="Arial" panose="020B0604020202020204" pitchFamily="34" charset="0"/>
                <a:cs typeface="Arial" panose="020B0604020202020204" pitchFamily="34" charset="0"/>
              </a:rPr>
              <a:t>Holden's Catering</a:t>
            </a:r>
            <a:endParaRPr lang="en-US" sz="1500" dirty="0" smtClean="0">
              <a:solidFill>
                <a:srgbClr val="FFFFFF"/>
              </a:solidFill>
              <a:latin typeface="Arial" panose="020B0604020202020204" pitchFamily="34" charset="0"/>
              <a:cs typeface="Arial" panose="020B0604020202020204" pitchFamily="34" charset="0"/>
            </a:endParaRPr>
          </a:p>
        </p:txBody>
      </p:sp>
      <p:sp>
        <p:nvSpPr>
          <p:cNvPr id="7" name="Link 1"/>
          <p:cNvSpPr/>
          <p:nvPr/>
        </p:nvSpPr>
        <p:spPr>
          <a:xfrm>
            <a:off x="6201272" y="245701"/>
            <a:ext cx="752475"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Reserve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 name="Link 1"/>
          <p:cNvSpPr/>
          <p:nvPr/>
        </p:nvSpPr>
        <p:spPr>
          <a:xfrm>
            <a:off x="6953747" y="245701"/>
            <a:ext cx="71501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Contact</a:t>
            </a:r>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Link 1"/>
          <p:cNvSpPr/>
          <p:nvPr/>
        </p:nvSpPr>
        <p:spPr>
          <a:xfrm>
            <a:off x="5523092" y="245701"/>
            <a:ext cx="67818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Gallery</a:t>
            </a:r>
            <a:endParaRPr lang="en-US" sz="1050" dirty="0" smtClean="0">
              <a:solidFill>
                <a:srgbClr val="FFFFFF"/>
              </a:solidFill>
              <a:latin typeface="Arial" panose="020B0604020202020204" pitchFamily="34" charset="0"/>
              <a:cs typeface="Arial" panose="020B0604020202020204" pitchFamily="34" charset="0"/>
            </a:endParaRPr>
          </a:p>
        </p:txBody>
      </p:sp>
      <p:sp>
        <p:nvSpPr>
          <p:cNvPr id="5" name="Link 1"/>
          <p:cNvSpPr/>
          <p:nvPr/>
        </p:nvSpPr>
        <p:spPr>
          <a:xfrm>
            <a:off x="4314687" y="242705"/>
            <a:ext cx="619207"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Home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9" name="Carousel Shape"/>
          <p:cNvSpPr/>
          <p:nvPr/>
        </p:nvSpPr>
        <p:spPr>
          <a:xfrm>
            <a:off x="2432050" y="625475"/>
            <a:ext cx="7339965" cy="4546600"/>
          </a:xfrm>
          <a:prstGeom prst="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sz="1400" dirty="0" smtClean="0">
                <a:solidFill>
                  <a:srgbClr val="FF0000"/>
                </a:solidFill>
                <a:latin typeface="Arial" panose="020B0604020202020204" pitchFamily="34" charset="0"/>
                <a:cs typeface="Arial" panose="020B0604020202020204" pitchFamily="34" charset="0"/>
                <a:sym typeface="+mn-ea"/>
              </a:rPr>
              <a:t>About &lt;text&gt; fading background</a:t>
            </a:r>
            <a:endParaRPr lang="en-US" sz="1400" dirty="0" smtClean="0">
              <a:solidFill>
                <a:srgbClr val="FF0000"/>
              </a:solidFill>
              <a:latin typeface="Arial" panose="020B0604020202020204" pitchFamily="34" charset="0"/>
              <a:cs typeface="Arial" panose="020B0604020202020204" pitchFamily="34" charset="0"/>
              <a:sym typeface="+mn-ea"/>
            </a:endParaRPr>
          </a:p>
        </p:txBody>
      </p:sp>
      <p:sp>
        <p:nvSpPr>
          <p:cNvPr id="28" name="Link 1"/>
          <p:cNvSpPr/>
          <p:nvPr/>
        </p:nvSpPr>
        <p:spPr>
          <a:xfrm>
            <a:off x="4933812" y="245701"/>
            <a:ext cx="58928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Menu</a:t>
            </a:r>
            <a:endParaRPr lang="en-US" sz="1050" dirty="0" smtClean="0">
              <a:solidFill>
                <a:srgbClr val="FFFFFF"/>
              </a:solidFill>
              <a:latin typeface="Arial" panose="020B0604020202020204" pitchFamily="34" charset="0"/>
              <a:cs typeface="Arial" panose="020B0604020202020204" pitchFamily="34" charset="0"/>
            </a:endParaRPr>
          </a:p>
        </p:txBody>
      </p:sp>
      <p:grpSp>
        <p:nvGrpSpPr>
          <p:cNvPr id="51" name="Thumbnail"/>
          <p:cNvGrpSpPr/>
          <p:nvPr/>
        </p:nvGrpSpPr>
        <p:grpSpPr>
          <a:xfrm>
            <a:off x="1769110" y="5508625"/>
            <a:ext cx="8007985" cy="1348105"/>
            <a:chOff x="6920974" y="5112204"/>
            <a:chExt cx="2560102" cy="1224642"/>
          </a:xfrm>
        </p:grpSpPr>
        <p:sp>
          <p:nvSpPr>
            <p:cNvPr id="52" name="Thumbnail Outer"/>
            <p:cNvSpPr/>
            <p:nvPr/>
          </p:nvSpPr>
          <p:spPr>
            <a:xfrm>
              <a:off x="6920974" y="5112204"/>
              <a:ext cx="2560102" cy="122464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53" name="Thumbnail Inner"/>
            <p:cNvSpPr/>
            <p:nvPr/>
          </p:nvSpPr>
          <p:spPr>
            <a:xfrm>
              <a:off x="6975520" y="5158931"/>
              <a:ext cx="2451011" cy="1131188"/>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grpSp>
      <p:sp>
        <p:nvSpPr>
          <p:cNvPr id="50" name="Button (Large)"/>
          <p:cNvSpPr/>
          <p:nvPr/>
        </p:nvSpPr>
        <p:spPr>
          <a:xfrm>
            <a:off x="6365008" y="5868510"/>
            <a:ext cx="2849037" cy="427147"/>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spAutoFit/>
          </a:bodyPr>
          <a:p>
            <a:r>
              <a:rPr lang="en-US" sz="1315" dirty="0" smtClean="0">
                <a:solidFill>
                  <a:srgbClr val="FFFFFF"/>
                </a:solidFill>
                <a:latin typeface="Arial" panose="020B0604020202020204" pitchFamily="34" charset="0"/>
                <a:cs typeface="Arial" panose="020B0604020202020204" pitchFamily="34" charset="0"/>
              </a:rPr>
              <a:t>Link to Careers page on host site</a:t>
            </a:r>
            <a:endParaRPr lang="en-US" sz="1315" dirty="0" smtClean="0">
              <a:solidFill>
                <a:srgbClr val="FFFFFF"/>
              </a:solidFill>
              <a:latin typeface="Arial" panose="020B0604020202020204" pitchFamily="34" charset="0"/>
              <a:cs typeface="Arial" panose="020B0604020202020204" pitchFamily="34" charset="0"/>
            </a:endParaRPr>
          </a:p>
        </p:txBody>
      </p:sp>
      <p:sp>
        <p:nvSpPr>
          <p:cNvPr id="11" name="Text Box 10"/>
          <p:cNvSpPr txBox="1"/>
          <p:nvPr/>
        </p:nvSpPr>
        <p:spPr>
          <a:xfrm>
            <a:off x="3199765" y="5508625"/>
            <a:ext cx="4223385" cy="521970"/>
          </a:xfrm>
          <a:prstGeom prst="rect">
            <a:avLst/>
          </a:prstGeom>
          <a:noFill/>
        </p:spPr>
        <p:txBody>
          <a:bodyPr wrap="square" rtlCol="0" anchor="t">
            <a:spAutoFit/>
          </a:bodyPr>
          <a:p>
            <a:pPr algn="ctr"/>
            <a:r>
              <a:rPr lang="en-US" sz="2800" b="1" dirty="0" smtClean="0">
                <a:solidFill>
                  <a:schemeClr val="tx1"/>
                </a:solidFill>
                <a:latin typeface="Arial" panose="020B0604020202020204" pitchFamily="34" charset="0"/>
                <a:cs typeface="Arial" panose="020B0604020202020204" pitchFamily="34" charset="0"/>
                <a:sym typeface="+mn-ea"/>
              </a:rPr>
              <a:t>Footer</a:t>
            </a:r>
            <a:endParaRPr lang="en-US" sz="2800" b="1" dirty="0" smtClean="0">
              <a:solidFill>
                <a:schemeClr val="tx1"/>
              </a:solidFill>
              <a:latin typeface="Arial" panose="020B0604020202020204" pitchFamily="34" charset="0"/>
              <a:cs typeface="Arial" panose="020B0604020202020204" pitchFamily="34" charset="0"/>
              <a:sym typeface="+mn-ea"/>
            </a:endParaRPr>
          </a:p>
        </p:txBody>
      </p:sp>
      <p:sp>
        <p:nvSpPr>
          <p:cNvPr id="13" name="Facebook Sign Icon"/>
          <p:cNvSpPr>
            <a:spLocks noChangeAspect="1"/>
          </p:cNvSpPr>
          <p:nvPr/>
        </p:nvSpPr>
        <p:spPr bwMode="auto">
          <a:xfrm>
            <a:off x="5254738" y="6095839"/>
            <a:ext cx="268288" cy="268288"/>
          </a:xfrm>
          <a:custGeom>
            <a:avLst/>
            <a:gdLst>
              <a:gd name="T0" fmla="*/ 1005 w 1237"/>
              <a:gd name="T1" fmla="*/ 1 h 1237"/>
              <a:gd name="T2" fmla="*/ 1169 w 1237"/>
              <a:gd name="T3" fmla="*/ 69 h 1237"/>
              <a:gd name="T4" fmla="*/ 1237 w 1237"/>
              <a:gd name="T5" fmla="*/ 232 h 1237"/>
              <a:gd name="T6" fmla="*/ 1237 w 1237"/>
              <a:gd name="T7" fmla="*/ 1005 h 1237"/>
              <a:gd name="T8" fmla="*/ 1169 w 1237"/>
              <a:gd name="T9" fmla="*/ 1169 h 1237"/>
              <a:gd name="T10" fmla="*/ 1005 w 1237"/>
              <a:gd name="T11" fmla="*/ 1237 h 1237"/>
              <a:gd name="T12" fmla="*/ 723 w 1237"/>
              <a:gd name="T13" fmla="*/ 1237 h 1237"/>
              <a:gd name="T14" fmla="*/ 722 w 1237"/>
              <a:gd name="T15" fmla="*/ 1236 h 1237"/>
              <a:gd name="T16" fmla="*/ 722 w 1237"/>
              <a:gd name="T17" fmla="*/ 696 h 1237"/>
              <a:gd name="T18" fmla="*/ 864 w 1237"/>
              <a:gd name="T19" fmla="*/ 696 h 1237"/>
              <a:gd name="T20" fmla="*/ 890 w 1237"/>
              <a:gd name="T21" fmla="*/ 678 h 1237"/>
              <a:gd name="T22" fmla="*/ 900 w 1237"/>
              <a:gd name="T23" fmla="*/ 546 h 1237"/>
              <a:gd name="T24" fmla="*/ 893 w 1237"/>
              <a:gd name="T25" fmla="*/ 525 h 1237"/>
              <a:gd name="T26" fmla="*/ 874 w 1237"/>
              <a:gd name="T27" fmla="*/ 516 h 1237"/>
              <a:gd name="T28" fmla="*/ 722 w 1237"/>
              <a:gd name="T29" fmla="*/ 516 h 1237"/>
              <a:gd name="T30" fmla="*/ 722 w 1237"/>
              <a:gd name="T31" fmla="*/ 458 h 1237"/>
              <a:gd name="T32" fmla="*/ 731 w 1237"/>
              <a:gd name="T33" fmla="*/ 412 h 1237"/>
              <a:gd name="T34" fmla="*/ 775 w 1237"/>
              <a:gd name="T35" fmla="*/ 401 h 1237"/>
              <a:gd name="T36" fmla="*/ 869 w 1237"/>
              <a:gd name="T37" fmla="*/ 412 h 1237"/>
              <a:gd name="T38" fmla="*/ 890 w 1237"/>
              <a:gd name="T39" fmla="*/ 408 h 1237"/>
              <a:gd name="T40" fmla="*/ 900 w 1237"/>
              <a:gd name="T41" fmla="*/ 390 h 1237"/>
              <a:gd name="T42" fmla="*/ 919 w 1237"/>
              <a:gd name="T43" fmla="*/ 257 h 1237"/>
              <a:gd name="T44" fmla="*/ 914 w 1237"/>
              <a:gd name="T45" fmla="*/ 238 h 1237"/>
              <a:gd name="T46" fmla="*/ 899 w 1237"/>
              <a:gd name="T47" fmla="*/ 228 h 1237"/>
              <a:gd name="T48" fmla="*/ 740 w 1237"/>
              <a:gd name="T49" fmla="*/ 207 h 1237"/>
              <a:gd name="T50" fmla="*/ 490 w 1237"/>
              <a:gd name="T51" fmla="*/ 447 h 1237"/>
              <a:gd name="T52" fmla="*/ 490 w 1237"/>
              <a:gd name="T53" fmla="*/ 516 h 1237"/>
              <a:gd name="T54" fmla="*/ 413 w 1237"/>
              <a:gd name="T55" fmla="*/ 516 h 1237"/>
              <a:gd name="T56" fmla="*/ 395 w 1237"/>
              <a:gd name="T57" fmla="*/ 524 h 1237"/>
              <a:gd name="T58" fmla="*/ 387 w 1237"/>
              <a:gd name="T59" fmla="*/ 544 h 1237"/>
              <a:gd name="T60" fmla="*/ 387 w 1237"/>
              <a:gd name="T61" fmla="*/ 682 h 1237"/>
              <a:gd name="T62" fmla="*/ 391 w 1237"/>
              <a:gd name="T63" fmla="*/ 692 h 1237"/>
              <a:gd name="T64" fmla="*/ 399 w 1237"/>
              <a:gd name="T65" fmla="*/ 696 h 1237"/>
              <a:gd name="T66" fmla="*/ 413 w 1237"/>
              <a:gd name="T67" fmla="*/ 696 h 1237"/>
              <a:gd name="T68" fmla="*/ 490 w 1237"/>
              <a:gd name="T69" fmla="*/ 696 h 1237"/>
              <a:gd name="T70" fmla="*/ 490 w 1237"/>
              <a:gd name="T71" fmla="*/ 1236 h 1237"/>
              <a:gd name="T72" fmla="*/ 498 w 1237"/>
              <a:gd name="T73" fmla="*/ 1237 h 1237"/>
              <a:gd name="T74" fmla="*/ 232 w 1237"/>
              <a:gd name="T75" fmla="*/ 1237 h 1237"/>
              <a:gd name="T76" fmla="*/ 68 w 1237"/>
              <a:gd name="T77" fmla="*/ 1169 h 1237"/>
              <a:gd name="T78" fmla="*/ 0 w 1237"/>
              <a:gd name="T79" fmla="*/ 1005 h 1237"/>
              <a:gd name="T80" fmla="*/ 0 w 1237"/>
              <a:gd name="T81" fmla="*/ 232 h 1237"/>
              <a:gd name="T82" fmla="*/ 68 w 1237"/>
              <a:gd name="T83" fmla="*/ 69 h 1237"/>
              <a:gd name="T84" fmla="*/ 232 w 1237"/>
              <a:gd name="T85" fmla="*/ 0 h 1237"/>
              <a:gd name="T86" fmla="*/ 1005 w 1237"/>
              <a:gd name="T87" fmla="*/ 0 h 1237"/>
              <a:gd name="T88" fmla="*/ 1005 w 1237"/>
              <a:gd name="T89" fmla="*/ 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37" h="1237">
                <a:moveTo>
                  <a:pt x="1005" y="1"/>
                </a:moveTo>
                <a:cubicBezTo>
                  <a:pt x="1069" y="1"/>
                  <a:pt x="1124" y="23"/>
                  <a:pt x="1169" y="69"/>
                </a:cubicBezTo>
                <a:cubicBezTo>
                  <a:pt x="1214" y="114"/>
                  <a:pt x="1237" y="169"/>
                  <a:pt x="1237" y="232"/>
                </a:cubicBezTo>
                <a:lnTo>
                  <a:pt x="1237" y="1005"/>
                </a:lnTo>
                <a:cubicBezTo>
                  <a:pt x="1237" y="1069"/>
                  <a:pt x="1214" y="1124"/>
                  <a:pt x="1169" y="1169"/>
                </a:cubicBezTo>
                <a:cubicBezTo>
                  <a:pt x="1124" y="1215"/>
                  <a:pt x="1069" y="1237"/>
                  <a:pt x="1005" y="1237"/>
                </a:cubicBezTo>
                <a:lnTo>
                  <a:pt x="723" y="1237"/>
                </a:lnTo>
                <a:cubicBezTo>
                  <a:pt x="722" y="1237"/>
                  <a:pt x="722" y="1237"/>
                  <a:pt x="722" y="1236"/>
                </a:cubicBezTo>
                <a:lnTo>
                  <a:pt x="722" y="696"/>
                </a:lnTo>
                <a:lnTo>
                  <a:pt x="864" y="696"/>
                </a:lnTo>
                <a:cubicBezTo>
                  <a:pt x="881" y="696"/>
                  <a:pt x="889" y="690"/>
                  <a:pt x="890" y="678"/>
                </a:cubicBezTo>
                <a:lnTo>
                  <a:pt x="900" y="546"/>
                </a:lnTo>
                <a:cubicBezTo>
                  <a:pt x="901" y="538"/>
                  <a:pt x="898" y="531"/>
                  <a:pt x="893" y="525"/>
                </a:cubicBezTo>
                <a:cubicBezTo>
                  <a:pt x="888" y="519"/>
                  <a:pt x="881" y="516"/>
                  <a:pt x="874" y="516"/>
                </a:cubicBezTo>
                <a:lnTo>
                  <a:pt x="722" y="516"/>
                </a:lnTo>
                <a:lnTo>
                  <a:pt x="722" y="458"/>
                </a:lnTo>
                <a:cubicBezTo>
                  <a:pt x="722" y="434"/>
                  <a:pt x="725" y="419"/>
                  <a:pt x="731" y="412"/>
                </a:cubicBezTo>
                <a:cubicBezTo>
                  <a:pt x="737" y="405"/>
                  <a:pt x="752" y="401"/>
                  <a:pt x="775" y="401"/>
                </a:cubicBezTo>
                <a:cubicBezTo>
                  <a:pt x="805" y="401"/>
                  <a:pt x="837" y="405"/>
                  <a:pt x="869" y="412"/>
                </a:cubicBezTo>
                <a:cubicBezTo>
                  <a:pt x="876" y="413"/>
                  <a:pt x="883" y="412"/>
                  <a:pt x="890" y="408"/>
                </a:cubicBezTo>
                <a:cubicBezTo>
                  <a:pt x="896" y="404"/>
                  <a:pt x="899" y="398"/>
                  <a:pt x="900" y="390"/>
                </a:cubicBezTo>
                <a:lnTo>
                  <a:pt x="919" y="257"/>
                </a:lnTo>
                <a:cubicBezTo>
                  <a:pt x="920" y="250"/>
                  <a:pt x="918" y="244"/>
                  <a:pt x="914" y="238"/>
                </a:cubicBezTo>
                <a:cubicBezTo>
                  <a:pt x="910" y="233"/>
                  <a:pt x="905" y="229"/>
                  <a:pt x="899" y="228"/>
                </a:cubicBezTo>
                <a:cubicBezTo>
                  <a:pt x="849" y="214"/>
                  <a:pt x="796" y="207"/>
                  <a:pt x="740" y="207"/>
                </a:cubicBezTo>
                <a:cubicBezTo>
                  <a:pt x="573" y="207"/>
                  <a:pt x="490" y="287"/>
                  <a:pt x="490" y="447"/>
                </a:cubicBezTo>
                <a:lnTo>
                  <a:pt x="490" y="516"/>
                </a:lnTo>
                <a:lnTo>
                  <a:pt x="413" y="516"/>
                </a:lnTo>
                <a:cubicBezTo>
                  <a:pt x="406" y="516"/>
                  <a:pt x="400" y="519"/>
                  <a:pt x="395" y="524"/>
                </a:cubicBezTo>
                <a:cubicBezTo>
                  <a:pt x="389" y="530"/>
                  <a:pt x="387" y="536"/>
                  <a:pt x="387" y="544"/>
                </a:cubicBezTo>
                <a:lnTo>
                  <a:pt x="387" y="682"/>
                </a:lnTo>
                <a:cubicBezTo>
                  <a:pt x="387" y="687"/>
                  <a:pt x="388" y="690"/>
                  <a:pt x="391" y="692"/>
                </a:cubicBezTo>
                <a:cubicBezTo>
                  <a:pt x="394" y="694"/>
                  <a:pt x="397" y="695"/>
                  <a:pt x="399" y="696"/>
                </a:cubicBezTo>
                <a:cubicBezTo>
                  <a:pt x="402" y="696"/>
                  <a:pt x="406" y="696"/>
                  <a:pt x="413" y="696"/>
                </a:cubicBezTo>
                <a:lnTo>
                  <a:pt x="490" y="696"/>
                </a:lnTo>
                <a:lnTo>
                  <a:pt x="490" y="1236"/>
                </a:lnTo>
                <a:lnTo>
                  <a:pt x="498" y="1237"/>
                </a:lnTo>
                <a:lnTo>
                  <a:pt x="232" y="1237"/>
                </a:lnTo>
                <a:cubicBezTo>
                  <a:pt x="168" y="1237"/>
                  <a:pt x="114" y="1214"/>
                  <a:pt x="68" y="1169"/>
                </a:cubicBezTo>
                <a:cubicBezTo>
                  <a:pt x="23" y="1124"/>
                  <a:pt x="0" y="1069"/>
                  <a:pt x="0" y="1005"/>
                </a:cubicBezTo>
                <a:lnTo>
                  <a:pt x="0" y="232"/>
                </a:lnTo>
                <a:cubicBezTo>
                  <a:pt x="0" y="168"/>
                  <a:pt x="23" y="114"/>
                  <a:pt x="68" y="69"/>
                </a:cubicBezTo>
                <a:cubicBezTo>
                  <a:pt x="114" y="23"/>
                  <a:pt x="168" y="0"/>
                  <a:pt x="232" y="0"/>
                </a:cubicBezTo>
                <a:lnTo>
                  <a:pt x="1005" y="0"/>
                </a:lnTo>
                <a:lnTo>
                  <a:pt x="1005" y="1"/>
                </a:lnTo>
                <a:close/>
              </a:path>
            </a:pathLst>
          </a:custGeom>
          <a:solidFill>
            <a:srgbClr val="FFFFFF"/>
          </a:solidFill>
          <a:ln w="0">
            <a:noFill/>
            <a:prstDash val="solid"/>
            <a:round/>
          </a:ln>
        </p:spPr>
        <p:txBody>
          <a:bodyPr vert="horz" wrap="square" lIns="91440" tIns="45720" rIns="91440" bIns="45720" numCol="1" anchor="t" anchorCtr="0" compatLnSpc="1"/>
          <a:p>
            <a:endParaRPr lang="en-US" sz="1050">
              <a:latin typeface="Arial" panose="020B0604020202020204" pitchFamily="34" charset="0"/>
              <a:cs typeface="Arial" panose="020B0604020202020204" pitchFamily="34" charset="0"/>
            </a:endParaRPr>
          </a:p>
        </p:txBody>
      </p:sp>
      <p:sp>
        <p:nvSpPr>
          <p:cNvPr id="10" name="Text Box 9"/>
          <p:cNvSpPr txBox="1"/>
          <p:nvPr/>
        </p:nvSpPr>
        <p:spPr>
          <a:xfrm>
            <a:off x="4699635" y="6364605"/>
            <a:ext cx="1377950" cy="368300"/>
          </a:xfrm>
          <a:prstGeom prst="rect">
            <a:avLst/>
          </a:prstGeom>
          <a:noFill/>
        </p:spPr>
        <p:txBody>
          <a:bodyPr wrap="square" rtlCol="0">
            <a:spAutoFit/>
          </a:bodyPr>
          <a:p>
            <a:r>
              <a:rPr lang="en-US"/>
              <a:t>social media</a:t>
            </a:r>
            <a:endParaRPr lang="en-US"/>
          </a:p>
        </p:txBody>
      </p:sp>
      <p:sp>
        <p:nvSpPr>
          <p:cNvPr id="12" name="Text Box 11"/>
          <p:cNvSpPr txBox="1"/>
          <p:nvPr/>
        </p:nvSpPr>
        <p:spPr>
          <a:xfrm>
            <a:off x="2244090" y="5774055"/>
            <a:ext cx="1540510" cy="645160"/>
          </a:xfrm>
          <a:prstGeom prst="rect">
            <a:avLst/>
          </a:prstGeom>
          <a:noFill/>
        </p:spPr>
        <p:txBody>
          <a:bodyPr wrap="square" rtlCol="0">
            <a:spAutoFit/>
          </a:bodyPr>
          <a:p>
            <a:r>
              <a:rPr lang="en-US"/>
              <a:t>Address</a:t>
            </a:r>
            <a:br>
              <a:rPr lang="en-US"/>
            </a:br>
            <a:r>
              <a:rPr lang="en-US"/>
              <a:t>Telephone</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endParaRPr lang="en-US" dirty="0"/>
          </a:p>
        </p:txBody>
      </p:sp>
      <p:sp>
        <p:nvSpPr>
          <p:cNvPr id="6" name="Navbar Shape"/>
          <p:cNvSpPr/>
          <p:nvPr/>
        </p:nvSpPr>
        <p:spPr>
          <a:xfrm>
            <a:off x="2124710" y="243205"/>
            <a:ext cx="7942580" cy="365760"/>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noAutofit/>
          </a:bodyPr>
          <a:p>
            <a:r>
              <a:rPr lang="en-US" sz="1500" dirty="0" smtClean="0">
                <a:solidFill>
                  <a:srgbClr val="FFFFFF"/>
                </a:solidFill>
                <a:latin typeface="Arial" panose="020B0604020202020204" pitchFamily="34" charset="0"/>
                <a:cs typeface="Arial" panose="020B0604020202020204" pitchFamily="34" charset="0"/>
              </a:rPr>
              <a:t>Holden's Catering</a:t>
            </a:r>
            <a:endParaRPr lang="en-US" sz="1500" dirty="0" smtClean="0">
              <a:solidFill>
                <a:srgbClr val="FFFFFF"/>
              </a:solidFill>
              <a:latin typeface="Arial" panose="020B0604020202020204" pitchFamily="34" charset="0"/>
              <a:cs typeface="Arial" panose="020B0604020202020204" pitchFamily="34" charset="0"/>
            </a:endParaRPr>
          </a:p>
        </p:txBody>
      </p:sp>
      <p:sp>
        <p:nvSpPr>
          <p:cNvPr id="7" name="Link 1"/>
          <p:cNvSpPr/>
          <p:nvPr/>
        </p:nvSpPr>
        <p:spPr>
          <a:xfrm>
            <a:off x="6201272" y="245701"/>
            <a:ext cx="752475"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Reserve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 name="Link 1"/>
          <p:cNvSpPr/>
          <p:nvPr/>
        </p:nvSpPr>
        <p:spPr>
          <a:xfrm>
            <a:off x="6953747" y="245701"/>
            <a:ext cx="71501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Contact</a:t>
            </a:r>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Link 1"/>
          <p:cNvSpPr/>
          <p:nvPr/>
        </p:nvSpPr>
        <p:spPr>
          <a:xfrm>
            <a:off x="5523092" y="245701"/>
            <a:ext cx="67818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Gallery</a:t>
            </a:r>
            <a:endParaRPr lang="en-US" sz="1050" dirty="0" smtClean="0">
              <a:solidFill>
                <a:srgbClr val="FFFFFF"/>
              </a:solidFill>
              <a:latin typeface="Arial" panose="020B0604020202020204" pitchFamily="34" charset="0"/>
              <a:cs typeface="Arial" panose="020B0604020202020204" pitchFamily="34" charset="0"/>
            </a:endParaRPr>
          </a:p>
        </p:txBody>
      </p:sp>
      <p:sp>
        <p:nvSpPr>
          <p:cNvPr id="5" name="Link 1"/>
          <p:cNvSpPr/>
          <p:nvPr/>
        </p:nvSpPr>
        <p:spPr>
          <a:xfrm>
            <a:off x="4314687" y="242705"/>
            <a:ext cx="619207" cy="383182"/>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Home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8" name="Link 1"/>
          <p:cNvSpPr/>
          <p:nvPr/>
        </p:nvSpPr>
        <p:spPr>
          <a:xfrm>
            <a:off x="4933812" y="245701"/>
            <a:ext cx="589280" cy="379730"/>
          </a:xfrm>
          <a:prstGeom prst="rect">
            <a:avLst/>
          </a:prstGeom>
          <a:solidFill>
            <a:schemeClr val="accent1">
              <a:lumMod val="75000"/>
            </a:schemeClr>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Menu</a:t>
            </a:r>
            <a:endParaRPr lang="en-US" sz="1050" dirty="0" smtClean="0">
              <a:solidFill>
                <a:srgbClr val="FFFFFF"/>
              </a:solidFill>
              <a:latin typeface="Arial" panose="020B0604020202020204" pitchFamily="34" charset="0"/>
              <a:cs typeface="Arial" panose="020B0604020202020204" pitchFamily="34" charset="0"/>
            </a:endParaRPr>
          </a:p>
        </p:txBody>
      </p:sp>
      <p:grpSp>
        <p:nvGrpSpPr>
          <p:cNvPr id="45" name="Group 44"/>
          <p:cNvGrpSpPr/>
          <p:nvPr/>
        </p:nvGrpSpPr>
        <p:grpSpPr>
          <a:xfrm>
            <a:off x="2124710" y="742950"/>
            <a:ext cx="2612390" cy="2878455"/>
            <a:chOff x="3346" y="1170"/>
            <a:chExt cx="4114" cy="4533"/>
          </a:xfrm>
        </p:grpSpPr>
        <p:sp>
          <p:nvSpPr>
            <p:cNvPr id="17" name="Thumbnail Outer"/>
            <p:cNvSpPr/>
            <p:nvPr/>
          </p:nvSpPr>
          <p:spPr>
            <a:xfrm>
              <a:off x="3346" y="1170"/>
              <a:ext cx="4114" cy="4533"/>
            </a:xfrm>
            <a:prstGeom prst="roundRect">
              <a:avLst>
                <a:gd name="adj" fmla="val 1796"/>
              </a:avLst>
            </a:prstGeom>
            <a:solidFill>
              <a:srgbClr val="FF000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Food Menu</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sz="1050" dirty="0" smtClean="0">
                  <a:solidFill>
                    <a:srgbClr val="FFFFFF"/>
                  </a:solidFill>
                  <a:latin typeface="Arial" panose="020B0604020202020204" pitchFamily="34" charset="0"/>
                  <a:cs typeface="Arial" panose="020B0604020202020204" pitchFamily="34" charset="0"/>
                </a:rPr>
                <a:t>pdf</a:t>
              </a:r>
              <a:endParaRPr lang="en-US" sz="1050" dirty="0" smtClean="0">
                <a:solidFill>
                  <a:srgbClr val="FFFFFF"/>
                </a:solidFill>
                <a:latin typeface="Arial" panose="020B0604020202020204" pitchFamily="34" charset="0"/>
                <a:cs typeface="Arial" panose="020B0604020202020204" pitchFamily="34" charset="0"/>
              </a:endParaRPr>
            </a:p>
          </p:txBody>
        </p:sp>
        <p:sp>
          <p:nvSpPr>
            <p:cNvPr id="18" name="Thumbnail Inner"/>
            <p:cNvSpPr/>
            <p:nvPr/>
          </p:nvSpPr>
          <p:spPr>
            <a:xfrm>
              <a:off x="3425" y="1247"/>
              <a:ext cx="3955" cy="2993"/>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19" name="Thumbnail Line 2"/>
            <p:cNvCxnSpPr/>
            <p:nvPr/>
          </p:nvCxnSpPr>
          <p:spPr>
            <a:xfrm>
              <a:off x="3425" y="1247"/>
              <a:ext cx="3955" cy="267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 name="Thumbnail Line 1"/>
            <p:cNvCxnSpPr/>
            <p:nvPr/>
          </p:nvCxnSpPr>
          <p:spPr>
            <a:xfrm flipV="1">
              <a:off x="3425" y="1247"/>
              <a:ext cx="3955" cy="266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4883785" y="742950"/>
            <a:ext cx="2612390" cy="2878455"/>
            <a:chOff x="3346" y="1170"/>
            <a:chExt cx="4114" cy="4533"/>
          </a:xfrm>
        </p:grpSpPr>
        <p:sp>
          <p:nvSpPr>
            <p:cNvPr id="47" name="Thumbnail Outer"/>
            <p:cNvSpPr/>
            <p:nvPr/>
          </p:nvSpPr>
          <p:spPr>
            <a:xfrm>
              <a:off x="3346" y="1170"/>
              <a:ext cx="4114" cy="4533"/>
            </a:xfrm>
            <a:prstGeom prst="roundRect">
              <a:avLst>
                <a:gd name="adj" fmla="val 1796"/>
              </a:avLst>
            </a:prstGeom>
            <a:solidFill>
              <a:srgbClr val="FF000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Beverage Menu</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sz="1050" dirty="0">
                  <a:solidFill>
                    <a:srgbClr val="FFFFFF"/>
                  </a:solidFill>
                  <a:latin typeface="Arial" panose="020B0604020202020204" pitchFamily="34" charset="0"/>
                  <a:cs typeface="Arial" panose="020B0604020202020204" pitchFamily="34" charset="0"/>
                </a:rPr>
                <a:t>pdf</a:t>
              </a:r>
              <a:endParaRPr lang="en-US" sz="1050" dirty="0" smtClean="0">
                <a:solidFill>
                  <a:srgbClr val="FFFFFF"/>
                </a:solidFill>
                <a:latin typeface="Arial" panose="020B0604020202020204" pitchFamily="34" charset="0"/>
                <a:cs typeface="Arial" panose="020B0604020202020204" pitchFamily="34" charset="0"/>
              </a:endParaRPr>
            </a:p>
          </p:txBody>
        </p:sp>
        <p:sp>
          <p:nvSpPr>
            <p:cNvPr id="48" name="Thumbnail Inner"/>
            <p:cNvSpPr/>
            <p:nvPr/>
          </p:nvSpPr>
          <p:spPr>
            <a:xfrm>
              <a:off x="3425" y="1247"/>
              <a:ext cx="3955" cy="2993"/>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49" name="Thumbnail Line 2"/>
            <p:cNvCxnSpPr/>
            <p:nvPr/>
          </p:nvCxnSpPr>
          <p:spPr>
            <a:xfrm>
              <a:off x="3425" y="1247"/>
              <a:ext cx="3955" cy="267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0" name="Thumbnail Line 1"/>
            <p:cNvCxnSpPr/>
            <p:nvPr/>
          </p:nvCxnSpPr>
          <p:spPr>
            <a:xfrm flipV="1">
              <a:off x="3425" y="1247"/>
              <a:ext cx="3955" cy="266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7618730" y="742950"/>
            <a:ext cx="2612390" cy="2878455"/>
            <a:chOff x="3346" y="1170"/>
            <a:chExt cx="4114" cy="4533"/>
          </a:xfrm>
        </p:grpSpPr>
        <p:sp>
          <p:nvSpPr>
            <p:cNvPr id="52" name="Thumbnail Outer"/>
            <p:cNvSpPr/>
            <p:nvPr/>
          </p:nvSpPr>
          <p:spPr>
            <a:xfrm>
              <a:off x="3346" y="1170"/>
              <a:ext cx="4114" cy="4533"/>
            </a:xfrm>
            <a:prstGeom prst="roundRect">
              <a:avLst>
                <a:gd name="adj" fmla="val 1796"/>
              </a:avLst>
            </a:prstGeom>
            <a:solidFill>
              <a:srgbClr val="FF000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Affiliates</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sz="1050" dirty="0" smtClean="0">
                  <a:solidFill>
                    <a:srgbClr val="FFFFFF"/>
                  </a:solidFill>
                  <a:latin typeface="Arial" panose="020B0604020202020204" pitchFamily="34" charset="0"/>
                  <a:cs typeface="Arial" panose="020B0604020202020204" pitchFamily="34" charset="0"/>
                </a:rPr>
                <a:t>pdf</a:t>
              </a:r>
              <a:endParaRPr lang="en-US" sz="1050" dirty="0" smtClean="0">
                <a:solidFill>
                  <a:srgbClr val="FFFFFF"/>
                </a:solidFill>
                <a:latin typeface="Arial" panose="020B0604020202020204" pitchFamily="34" charset="0"/>
                <a:cs typeface="Arial" panose="020B0604020202020204" pitchFamily="34" charset="0"/>
              </a:endParaRPr>
            </a:p>
          </p:txBody>
        </p:sp>
        <p:sp>
          <p:nvSpPr>
            <p:cNvPr id="53" name="Thumbnail Inner"/>
            <p:cNvSpPr/>
            <p:nvPr/>
          </p:nvSpPr>
          <p:spPr>
            <a:xfrm>
              <a:off x="3425" y="1247"/>
              <a:ext cx="3955" cy="2993"/>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54" name="Thumbnail Line 2"/>
            <p:cNvCxnSpPr/>
            <p:nvPr/>
          </p:nvCxnSpPr>
          <p:spPr>
            <a:xfrm>
              <a:off x="3425" y="1247"/>
              <a:ext cx="3955" cy="267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5" name="Thumbnail Line 1"/>
            <p:cNvCxnSpPr/>
            <p:nvPr/>
          </p:nvCxnSpPr>
          <p:spPr>
            <a:xfrm flipV="1">
              <a:off x="3425" y="1247"/>
              <a:ext cx="3955" cy="266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2970</Words>
  <Application>WPS Presentation</Application>
  <PresentationFormat>Widescreen</PresentationFormat>
  <Paragraphs>218</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Calibri Light</vt:lpstr>
      <vt:lpstr>Calibri</vt:lpstr>
      <vt:lpstr>Microsoft YaHei</vt:lpstr>
      <vt:lpstr>Arial Unicode MS</vt:lpstr>
      <vt:lpstr>Office Theme</vt:lpstr>
      <vt:lpstr>Catering Company Website</vt:lpstr>
      <vt:lpstr>Introduction</vt:lpstr>
      <vt:lpstr>User Interface Design: Wireframe</vt:lpstr>
      <vt:lpstr>Navigation Structure: Prototype</vt:lpstr>
      <vt:lpstr>References</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Catering Company Website</dc:title>
  <dc:creator>holde</dc:creator>
  <cp:lastModifiedBy>holde</cp:lastModifiedBy>
  <cp:revision>18</cp:revision>
  <dcterms:created xsi:type="dcterms:W3CDTF">2020-04-20T17:14:00Z</dcterms:created>
  <dcterms:modified xsi:type="dcterms:W3CDTF">2020-05-08T10:51:45Z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