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E0B4-88CD-E34B-89F3-A8A99B5E1FE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58EE-3FD0-6744-A870-9886EFC8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po.continuum.io/miniconda/Miniconda3-latest-MacOSX-x86_64.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Zero to Notebook</a:t>
            </a:r>
            <a:br>
              <a:rPr lang="en-US" dirty="0" smtClean="0"/>
            </a:br>
            <a:r>
              <a:rPr lang="en-US" dirty="0" smtClean="0"/>
              <a:t>at Lightning Speed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Holden</a:t>
            </a:r>
          </a:p>
          <a:p>
            <a:r>
              <a:rPr lang="en-US" i="1" dirty="0" smtClean="0"/>
              <a:t>CTO, Global Stress Index (Felix)</a:t>
            </a:r>
          </a:p>
          <a:p>
            <a:r>
              <a:rPr lang="en-US" dirty="0" err="1" smtClean="0">
                <a:latin typeface="Courier"/>
                <a:cs typeface="Courier"/>
              </a:rPr>
              <a:t>sh@felix.com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885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Up My Sleeves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$PATH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contains only</a:t>
            </a:r>
            <a:br>
              <a:rPr lang="en-US" dirty="0" smtClean="0"/>
            </a:b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usr</a:t>
            </a:r>
            <a:r>
              <a:rPr lang="en-US" dirty="0" smtClean="0">
                <a:latin typeface="Courier"/>
                <a:cs typeface="Courier"/>
              </a:rPr>
              <a:t>/local/bin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usr</a:t>
            </a:r>
            <a:r>
              <a:rPr lang="en-US" dirty="0" smtClean="0">
                <a:latin typeface="Courier"/>
                <a:cs typeface="Courier"/>
              </a:rPr>
              <a:t>/bin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/bin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usr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sbin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sbin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/opt/X11/bin</a:t>
            </a:r>
          </a:p>
        </p:txBody>
      </p:sp>
    </p:spTree>
    <p:extLst>
      <p:ext uri="{BB962C8B-B14F-4D97-AF65-F5344CB8AC3E}">
        <p14:creationId xmlns:p14="http://schemas.microsoft.com/office/powerpoint/2010/main" val="21450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9144000" cy="5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Summary:</a:t>
            </a:r>
          </a:p>
          <a:p>
            <a:pPr lvl="1"/>
            <a:r>
              <a:rPr lang="en-US" dirty="0" smtClean="0">
                <a:cs typeface="Courier"/>
              </a:rPr>
              <a:t>Download the installer (a shell script)</a:t>
            </a:r>
          </a:p>
          <a:p>
            <a:pPr lvl="1"/>
            <a:r>
              <a:rPr lang="en-US" dirty="0" smtClean="0">
                <a:cs typeface="Courier"/>
              </a:rPr>
              <a:t>Execute the installer</a:t>
            </a:r>
          </a:p>
          <a:p>
            <a:pPr lvl="1"/>
            <a:r>
              <a:rPr lang="en-US" dirty="0" smtClean="0">
                <a:cs typeface="Courier"/>
              </a:rPr>
              <a:t>Create an environment</a:t>
            </a:r>
          </a:p>
          <a:p>
            <a:pPr lvl="1"/>
            <a:r>
              <a:rPr lang="en-US" dirty="0" smtClean="0">
                <a:cs typeface="Courier"/>
              </a:rPr>
              <a:t>Install </a:t>
            </a:r>
            <a:r>
              <a:rPr lang="en-US" dirty="0" err="1" smtClean="0">
                <a:cs typeface="Courier"/>
              </a:rPr>
              <a:t>Jupyter</a:t>
            </a:r>
            <a:r>
              <a:rPr lang="en-US" dirty="0" smtClean="0">
                <a:cs typeface="Courier"/>
              </a:rPr>
              <a:t> into it</a:t>
            </a:r>
          </a:p>
          <a:p>
            <a:pPr lvl="1"/>
            <a:r>
              <a:rPr lang="en-US" dirty="0" smtClean="0">
                <a:cs typeface="Courier"/>
              </a:rPr>
              <a:t>Run the notebook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6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export PATH=/</a:t>
            </a:r>
            <a:r>
              <a:rPr lang="en-US" sz="2000" b="1" dirty="0" err="1" smtClean="0">
                <a:latin typeface="Courier"/>
                <a:cs typeface="Courier"/>
              </a:rPr>
              <a:t>usr</a:t>
            </a:r>
            <a:r>
              <a:rPr lang="en-US" sz="2000" b="1" dirty="0" smtClean="0">
                <a:latin typeface="Courier"/>
                <a:cs typeface="Courier"/>
              </a:rPr>
              <a:t>/local/bin:/</a:t>
            </a:r>
            <a:r>
              <a:rPr lang="en-US" sz="2000" b="1" dirty="0" err="1" smtClean="0">
                <a:latin typeface="Courier"/>
                <a:cs typeface="Courier"/>
              </a:rPr>
              <a:t>usr</a:t>
            </a:r>
            <a:r>
              <a:rPr lang="en-US" sz="2000" b="1" dirty="0" smtClean="0">
                <a:latin typeface="Courier"/>
                <a:cs typeface="Courier"/>
              </a:rPr>
              <a:t>/bin:/bin:/</a:t>
            </a:r>
            <a:r>
              <a:rPr lang="en-US" sz="2000" b="1" dirty="0" err="1" smtClean="0">
                <a:latin typeface="Courier"/>
                <a:cs typeface="Courier"/>
              </a:rPr>
              <a:t>usr</a:t>
            </a:r>
            <a:r>
              <a:rPr lang="en-US" sz="2000" b="1" dirty="0" smtClean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sbin</a:t>
            </a:r>
            <a:r>
              <a:rPr lang="en-US" sz="2000" b="1" dirty="0" smtClean="0">
                <a:latin typeface="Courier"/>
                <a:cs typeface="Courier"/>
              </a:rPr>
              <a:t>:/</a:t>
            </a:r>
            <a:r>
              <a:rPr lang="en-US" sz="2000" b="1" dirty="0" err="1" smtClean="0">
                <a:latin typeface="Courier"/>
                <a:cs typeface="Courier"/>
              </a:rPr>
              <a:t>sbin</a:t>
            </a:r>
            <a:r>
              <a:rPr lang="en-US" sz="2000" b="1" dirty="0" smtClean="0">
                <a:latin typeface="Courier"/>
                <a:cs typeface="Courier"/>
              </a:rPr>
              <a:t>:/opt/X11/bin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wget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  <a:hlinkClick r:id="rId2"/>
              </a:rPr>
              <a:t>https://repo.continuum.io/miniconda/Miniconda3-latest-MacOSX-x86_64.sh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bash Miniconda3-latest-MacOSX-x86_64.sh # user input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export PATH=/</a:t>
            </a:r>
            <a:r>
              <a:rPr lang="en-US" sz="2000" b="1" dirty="0" err="1" smtClean="0">
                <a:latin typeface="Courier"/>
                <a:cs typeface="Courier"/>
              </a:rPr>
              <a:t>tmp</a:t>
            </a:r>
            <a:r>
              <a:rPr lang="en-US" sz="2000" b="1" dirty="0" smtClean="0">
                <a:latin typeface="Courier"/>
                <a:cs typeface="Courier"/>
              </a:rPr>
              <a:t>/m3/bin:$PATH</a:t>
            </a:r>
          </a:p>
          <a:p>
            <a:pPr marL="0" indent="0">
              <a:buNone/>
            </a:pPr>
            <a:r>
              <a:rPr lang="en-US" sz="2000" b="1" dirty="0" err="1">
                <a:latin typeface="Courier"/>
                <a:cs typeface="Courier"/>
              </a:rPr>
              <a:t>c</a:t>
            </a:r>
            <a:r>
              <a:rPr lang="en-US" sz="2000" b="1" dirty="0" err="1" smtClean="0">
                <a:latin typeface="Courier"/>
                <a:cs typeface="Courier"/>
              </a:rPr>
              <a:t>onda</a:t>
            </a:r>
            <a:r>
              <a:rPr lang="en-US" sz="2000" b="1" dirty="0" smtClean="0">
                <a:latin typeface="Courier"/>
                <a:cs typeface="Courier"/>
              </a:rPr>
              <a:t> create -n demo python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source activate demo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conda</a:t>
            </a:r>
            <a:r>
              <a:rPr lang="en-US" sz="2000" b="1" dirty="0" smtClean="0">
                <a:latin typeface="Courier"/>
                <a:cs typeface="Courier"/>
              </a:rPr>
              <a:t> install </a:t>
            </a:r>
            <a:r>
              <a:rPr lang="en-US" sz="2000" b="1" dirty="0" err="1" smtClean="0">
                <a:latin typeface="Courier"/>
                <a:cs typeface="Courier"/>
              </a:rPr>
              <a:t>jupyter</a:t>
            </a:r>
            <a:r>
              <a:rPr lang="en-US" sz="2000" b="1" dirty="0" smtClean="0">
                <a:latin typeface="Courier"/>
                <a:cs typeface="Courier"/>
              </a:rPr>
              <a:t/>
            </a:r>
            <a:br>
              <a:rPr lang="en-US" sz="2000" b="1" dirty="0" smtClean="0">
                <a:latin typeface="Courier"/>
                <a:cs typeface="Courier"/>
              </a:rPr>
            </a:br>
            <a:r>
              <a:rPr lang="en-US" sz="2000" b="1" dirty="0" err="1" smtClean="0">
                <a:latin typeface="Courier"/>
                <a:cs typeface="Courier"/>
              </a:rPr>
              <a:t>jupyter</a:t>
            </a:r>
            <a:r>
              <a:rPr lang="en-US" sz="2000" b="1" dirty="0" smtClean="0">
                <a:latin typeface="Courier"/>
                <a:cs typeface="Courier"/>
              </a:rPr>
              <a:t> notebook</a:t>
            </a:r>
            <a:endParaRPr lang="en-US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377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We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Keep Your Fingers Crossed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892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 smtClean="0"/>
              <a:t>A (rather less frenetic) YouTube Demonstration</a:t>
            </a:r>
            <a:br>
              <a:rPr lang="en-US" sz="2400" i="1" dirty="0" smtClean="0"/>
            </a:br>
            <a:r>
              <a:rPr lang="en-US" sz="2400" i="1" dirty="0" smtClean="0"/>
              <a:t>of </a:t>
            </a:r>
            <a:r>
              <a:rPr lang="en-US" sz="2400" i="1" dirty="0" err="1" smtClean="0">
                <a:latin typeface="Courier"/>
                <a:cs typeface="Courier"/>
              </a:rPr>
              <a:t>miniconda</a:t>
            </a:r>
            <a:r>
              <a:rPr lang="en-US" sz="2400" i="1" dirty="0" smtClean="0"/>
              <a:t> installation is available at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b="1" dirty="0" smtClean="0">
                <a:latin typeface="Courier"/>
                <a:cs typeface="Courier"/>
              </a:rPr>
              <a:t>https://www.youtube.com/watch?v=y5uOASEqn6Q</a:t>
            </a:r>
          </a:p>
          <a:p>
            <a:pPr marL="0" indent="0" algn="ctr">
              <a:buNone/>
            </a:pPr>
            <a:r>
              <a:rPr lang="en-US" sz="2400" i="1" dirty="0" smtClean="0"/>
              <a:t>Slides and script for this talk at</a:t>
            </a:r>
          </a:p>
          <a:p>
            <a:pPr marL="0" indent="0" algn="ctr">
              <a:buNone/>
            </a:pPr>
            <a:r>
              <a:rPr lang="en-US" sz="2200" b="1" dirty="0">
                <a:latin typeface="Courier"/>
                <a:cs typeface="Courier"/>
              </a:rPr>
              <a:t>https://</a:t>
            </a:r>
            <a:r>
              <a:rPr lang="en-US" sz="2200" b="1" dirty="0" err="1">
                <a:latin typeface="Courier"/>
                <a:cs typeface="Courier"/>
              </a:rPr>
              <a:t>github.com</a:t>
            </a:r>
            <a:r>
              <a:rPr lang="en-US" sz="2200" b="1" dirty="0">
                <a:latin typeface="Courier"/>
                <a:cs typeface="Courier"/>
              </a:rPr>
              <a:t>/</a:t>
            </a:r>
            <a:r>
              <a:rPr lang="en-US" sz="2200" b="1" dirty="0" err="1">
                <a:latin typeface="Courier"/>
                <a:cs typeface="Courier"/>
              </a:rPr>
              <a:t>holdenweb</a:t>
            </a:r>
            <a:r>
              <a:rPr lang="en-US" sz="2200" b="1" dirty="0">
                <a:latin typeface="Courier"/>
                <a:cs typeface="Courier"/>
              </a:rPr>
              <a:t>/PyDataLondon2017</a:t>
            </a:r>
            <a:endParaRPr lang="en-US" sz="2200" b="1" dirty="0"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Steve </a:t>
            </a:r>
            <a:r>
              <a:rPr lang="en-US" dirty="0" smtClean="0"/>
              <a:t>Holden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@</a:t>
            </a:r>
            <a:r>
              <a:rPr lang="en-US" dirty="0" err="1" smtClean="0">
                <a:latin typeface="Courier"/>
                <a:cs typeface="Courier"/>
              </a:rPr>
              <a:t>holdenweb</a:t>
            </a:r>
            <a:endParaRPr lang="en-US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steve@</a:t>
            </a:r>
            <a:r>
              <a:rPr lang="en-US" dirty="0" err="1" smtClean="0">
                <a:latin typeface="Courier"/>
                <a:cs typeface="Courier"/>
              </a:rPr>
              <a:t>holdenweb.com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437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161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From Zero to Notebook at Lightning Speed</vt:lpstr>
      <vt:lpstr>Nothing Up My Sleeves</vt:lpstr>
      <vt:lpstr>PowerPoint Presentation</vt:lpstr>
      <vt:lpstr>Installation is Simple</vt:lpstr>
      <vt:lpstr>As a Shell Script</vt:lpstr>
      <vt:lpstr>Here We Go!</vt:lpstr>
      <vt:lpstr>Thank You</vt:lpstr>
    </vt:vector>
  </TitlesOfParts>
  <Company>Holden Web,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Notebook at Lightning Speed</dc:title>
  <dc:creator>Steve Holden</dc:creator>
  <cp:lastModifiedBy>Steve Holden</cp:lastModifiedBy>
  <cp:revision>7</cp:revision>
  <dcterms:created xsi:type="dcterms:W3CDTF">2017-05-07T12:21:20Z</dcterms:created>
  <dcterms:modified xsi:type="dcterms:W3CDTF">2017-05-07T15:05:15Z</dcterms:modified>
</cp:coreProperties>
</file>