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7" r:id="rId4"/>
    <p:sldId id="264" r:id="rId5"/>
    <p:sldId id="259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40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98FD-1FDC-DA40-A31A-1B6FA686D2B3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DAD9-7256-C94E-B824-0526A26B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8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98FD-1FDC-DA40-A31A-1B6FA686D2B3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DAD9-7256-C94E-B824-0526A26B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0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98FD-1FDC-DA40-A31A-1B6FA686D2B3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DAD9-7256-C94E-B824-0526A26B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9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98FD-1FDC-DA40-A31A-1B6FA686D2B3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DAD9-7256-C94E-B824-0526A26B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8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98FD-1FDC-DA40-A31A-1B6FA686D2B3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DAD9-7256-C94E-B824-0526A26B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3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98FD-1FDC-DA40-A31A-1B6FA686D2B3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DAD9-7256-C94E-B824-0526A26B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7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98FD-1FDC-DA40-A31A-1B6FA686D2B3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DAD9-7256-C94E-B824-0526A26B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1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98FD-1FDC-DA40-A31A-1B6FA686D2B3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DAD9-7256-C94E-B824-0526A26B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3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98FD-1FDC-DA40-A31A-1B6FA686D2B3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DAD9-7256-C94E-B824-0526A26B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6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98FD-1FDC-DA40-A31A-1B6FA686D2B3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DAD9-7256-C94E-B824-0526A26B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8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98FD-1FDC-DA40-A31A-1B6FA686D2B3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DAD9-7256-C94E-B824-0526A26B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3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198FD-1FDC-DA40-A31A-1B6FA686D2B3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DAD9-7256-C94E-B824-0526A26B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naconda.com/download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Teach Me </a:t>
            </a:r>
            <a:r>
              <a:rPr lang="en-US" dirty="0" err="1" smtClean="0"/>
              <a:t>Jupyter</a:t>
            </a:r>
            <a:r>
              <a:rPr lang="en-US" dirty="0" smtClean="0"/>
              <a:t>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Everyone!</a:t>
            </a:r>
            <a:endParaRPr lang="en-US" dirty="0" smtClean="0"/>
          </a:p>
          <a:p>
            <a:r>
              <a:rPr lang="en-US" dirty="0" err="1" smtClean="0"/>
              <a:t>PyData</a:t>
            </a:r>
            <a:r>
              <a:rPr lang="en-US" dirty="0" smtClean="0"/>
              <a:t> </a:t>
            </a:r>
            <a:r>
              <a:rPr lang="en-US" dirty="0" smtClean="0"/>
              <a:t>London 53, </a:t>
            </a:r>
            <a:r>
              <a:rPr lang="en-US" dirty="0" smtClean="0"/>
              <a:t>6 March 2018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holdenweb</a:t>
            </a:r>
            <a:r>
              <a:rPr lang="en-US" dirty="0" smtClean="0"/>
              <a:t>     </a:t>
            </a:r>
            <a:r>
              <a:rPr lang="en-US" dirty="0" err="1" smtClean="0"/>
              <a:t>sh@felix.com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48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Extensive Preparation</a:t>
            </a:r>
            <a:endParaRPr lang="en-US" dirty="0"/>
          </a:p>
        </p:txBody>
      </p:sp>
      <p:pic>
        <p:nvPicPr>
          <p:cNvPr id="4" name="Content Placeholder 3" descr="casual-businesswoman-having-coffee-her-feet-up-desk-office-39431047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92"/>
          <a:stretch/>
        </p:blipFill>
        <p:spPr>
          <a:xfrm>
            <a:off x="457200" y="1600200"/>
            <a:ext cx="8229600" cy="4526056"/>
          </a:xfrm>
        </p:spPr>
      </p:pic>
    </p:spTree>
    <p:extLst>
      <p:ext uri="{BB962C8B-B14F-4D97-AF65-F5344CB8AC3E}">
        <p14:creationId xmlns:p14="http://schemas.microsoft.com/office/powerpoint/2010/main" val="208772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Ideally, I know nothing about the topic</a:t>
            </a:r>
          </a:p>
          <a:p>
            <a:pPr lvl="1"/>
            <a:r>
              <a:rPr lang="en-US" dirty="0" smtClean="0"/>
              <a:t>In fact I am an experienced Notebook user</a:t>
            </a:r>
          </a:p>
          <a:p>
            <a:pPr lvl="1"/>
            <a:r>
              <a:rPr lang="en-US" dirty="0" smtClean="0"/>
              <a:t>We’ll assume Notebook skills are a given</a:t>
            </a:r>
          </a:p>
          <a:p>
            <a:pPr lvl="2"/>
            <a:r>
              <a:rPr lang="en-US" dirty="0" smtClean="0"/>
              <a:t>Shout out</a:t>
            </a:r>
          </a:p>
          <a:p>
            <a:pPr lvl="3"/>
            <a:r>
              <a:rPr lang="en-US" dirty="0" smtClean="0"/>
              <a:t>Who uses </a:t>
            </a:r>
            <a:r>
              <a:rPr lang="en-US" dirty="0" err="1" smtClean="0"/>
              <a:t>Jupyter</a:t>
            </a:r>
            <a:r>
              <a:rPr lang="en-US" dirty="0" smtClean="0"/>
              <a:t> Notebooks?</a:t>
            </a:r>
          </a:p>
          <a:p>
            <a:pPr lvl="3"/>
            <a:r>
              <a:rPr lang="en-US" dirty="0" smtClean="0"/>
              <a:t>Who uses </a:t>
            </a:r>
            <a:r>
              <a:rPr lang="en-US" dirty="0" err="1" smtClean="0"/>
              <a:t>Jupyter</a:t>
            </a:r>
            <a:r>
              <a:rPr lang="en-US" dirty="0" smtClean="0"/>
              <a:t> Lab?</a:t>
            </a:r>
          </a:p>
        </p:txBody>
      </p:sp>
    </p:spTree>
    <p:extLst>
      <p:ext uri="{BB962C8B-B14F-4D97-AF65-F5344CB8AC3E}">
        <p14:creationId xmlns:p14="http://schemas.microsoft.com/office/powerpoint/2010/main" val="1749834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Those with knowledge guide me through simple tasks</a:t>
            </a:r>
          </a:p>
          <a:p>
            <a:pPr lvl="1"/>
            <a:r>
              <a:rPr lang="en-US" dirty="0" smtClean="0"/>
              <a:t>Those who know are teaching</a:t>
            </a:r>
          </a:p>
          <a:p>
            <a:pPr lvl="1"/>
            <a:r>
              <a:rPr lang="en-US" dirty="0" smtClean="0"/>
              <a:t>Those who follow along are learning</a:t>
            </a:r>
          </a:p>
          <a:p>
            <a:pPr lvl="1"/>
            <a:r>
              <a:rPr lang="en-US" dirty="0" smtClean="0"/>
              <a:t>I am demonstrating how 50 years programming can drive you slightly insane</a:t>
            </a:r>
          </a:p>
        </p:txBody>
      </p:sp>
    </p:spTree>
    <p:extLst>
      <p:ext uri="{BB962C8B-B14F-4D97-AF65-F5344CB8AC3E}">
        <p14:creationId xmlns:p14="http://schemas.microsoft.com/office/powerpoint/2010/main" val="246346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DO </a:t>
            </a:r>
            <a:r>
              <a:rPr lang="en-US" dirty="0" smtClean="0"/>
              <a:t>Know*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https://www.anaconda.com/download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Usually selects the right platform automatically</a:t>
            </a:r>
            <a:endParaRPr lang="en-US" dirty="0"/>
          </a:p>
          <a:p>
            <a:r>
              <a:rPr lang="en-US" sz="2000" b="1" dirty="0" smtClean="0">
                <a:latin typeface="Courier"/>
                <a:cs typeface="Courier"/>
              </a:rPr>
              <a:t>bash </a:t>
            </a:r>
            <a:r>
              <a:rPr lang="en-US" sz="2000" b="1" dirty="0" smtClean="0">
                <a:latin typeface="Courier"/>
                <a:cs typeface="Courier"/>
              </a:rPr>
              <a:t>~/Downloads/</a:t>
            </a:r>
            <a:r>
              <a:rPr lang="en-US" sz="2000" b="1" dirty="0">
                <a:latin typeface="Courier"/>
                <a:cs typeface="Courier"/>
              </a:rPr>
              <a:t>Anaconda3-4.3.1-MacOSX-x86_64.</a:t>
            </a:r>
            <a:r>
              <a:rPr lang="en-US" sz="2000" b="1" dirty="0" smtClean="0">
                <a:latin typeface="Courier"/>
                <a:cs typeface="Courier"/>
              </a:rPr>
              <a:t>sh</a:t>
            </a:r>
          </a:p>
          <a:p>
            <a:pPr lvl="1"/>
            <a:r>
              <a:rPr lang="en-US" dirty="0" smtClean="0"/>
              <a:t>MUST use </a:t>
            </a:r>
            <a:r>
              <a:rPr lang="en-US" dirty="0" smtClean="0">
                <a:latin typeface="Courier"/>
                <a:cs typeface="Courier"/>
              </a:rPr>
              <a:t>bash</a:t>
            </a:r>
            <a:r>
              <a:rPr lang="en-US" dirty="0" smtClean="0"/>
              <a:t> to run this script</a:t>
            </a:r>
          </a:p>
          <a:p>
            <a:pPr lvl="1"/>
            <a:r>
              <a:rPr lang="en-US" dirty="0" smtClean="0"/>
              <a:t>Then add </a:t>
            </a:r>
            <a:r>
              <a:rPr lang="en-US" b="1" dirty="0" err="1" smtClean="0">
                <a:latin typeface="Courier"/>
                <a:cs typeface="Courier"/>
              </a:rPr>
              <a:t>conda</a:t>
            </a:r>
            <a:r>
              <a:rPr lang="en-US" b="1" dirty="0" smtClean="0">
                <a:latin typeface="Courier"/>
                <a:cs typeface="Courier"/>
              </a:rPr>
              <a:t>/bin</a:t>
            </a:r>
            <a:r>
              <a:rPr lang="en-US" dirty="0" smtClean="0"/>
              <a:t> to </a:t>
            </a:r>
            <a:r>
              <a:rPr lang="en-US" b="1" dirty="0" smtClean="0">
                <a:latin typeface="Courier"/>
                <a:cs typeface="Courier"/>
              </a:rPr>
              <a:t>$PATH</a:t>
            </a:r>
          </a:p>
          <a:p>
            <a:r>
              <a:rPr lang="en-US" sz="2000" b="1" dirty="0" err="1" smtClean="0">
                <a:latin typeface="Courier"/>
                <a:cs typeface="Courier"/>
              </a:rPr>
              <a:t>conda</a:t>
            </a:r>
            <a:r>
              <a:rPr lang="en-US" sz="2000" b="1" dirty="0" smtClean="0">
                <a:latin typeface="Courier"/>
                <a:cs typeface="Courier"/>
              </a:rPr>
              <a:t> create </a:t>
            </a:r>
            <a:r>
              <a:rPr lang="mr-IN" sz="2000" b="1" dirty="0" smtClean="0">
                <a:latin typeface="Courier"/>
                <a:cs typeface="Courier"/>
              </a:rPr>
              <a:t>–</a:t>
            </a:r>
            <a:r>
              <a:rPr lang="en-US" sz="2000" b="1" dirty="0" smtClean="0">
                <a:latin typeface="Courier"/>
                <a:cs typeface="Courier"/>
              </a:rPr>
              <a:t> n </a:t>
            </a:r>
            <a:r>
              <a:rPr lang="en-US" sz="2000" b="1" dirty="0" err="1" smtClean="0">
                <a:latin typeface="Courier"/>
                <a:cs typeface="Courier"/>
              </a:rPr>
              <a:t>jlab</a:t>
            </a:r>
            <a:r>
              <a:rPr lang="en-US" sz="2000" b="1" dirty="0" smtClean="0">
                <a:latin typeface="Courier"/>
                <a:cs typeface="Courier"/>
              </a:rPr>
              <a:t> python=3.6 </a:t>
            </a:r>
            <a:r>
              <a:rPr lang="en-US" sz="2000" b="1" dirty="0" err="1" smtClean="0">
                <a:latin typeface="Courier"/>
                <a:cs typeface="Courier"/>
              </a:rPr>
              <a:t>jupyterlab</a:t>
            </a:r>
            <a:endParaRPr lang="en-US" sz="2000" b="1" dirty="0" smtClean="0">
              <a:latin typeface="Courier"/>
              <a:cs typeface="Courier"/>
            </a:endParaRPr>
          </a:p>
          <a:p>
            <a:pPr lvl="1"/>
            <a:r>
              <a:rPr lang="en-US" dirty="0" smtClean="0"/>
              <a:t>Creates a </a:t>
            </a:r>
            <a:r>
              <a:rPr lang="en-US" dirty="0" err="1" smtClean="0"/>
              <a:t>conda</a:t>
            </a:r>
            <a:r>
              <a:rPr lang="en-US" dirty="0" smtClean="0"/>
              <a:t> environment called </a:t>
            </a:r>
            <a:r>
              <a:rPr lang="en-US" dirty="0" err="1" smtClean="0"/>
              <a:t>jlab</a:t>
            </a:r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Jupyter</a:t>
            </a:r>
            <a:r>
              <a:rPr lang="en-US" dirty="0" smtClean="0"/>
              <a:t> lab installed in it</a:t>
            </a:r>
            <a:endParaRPr lang="en-US" dirty="0" smtClean="0"/>
          </a:p>
          <a:p>
            <a:r>
              <a:rPr lang="en-US" b="1" dirty="0" smtClean="0">
                <a:latin typeface="Courier"/>
                <a:cs typeface="Courier"/>
              </a:rPr>
              <a:t>source activate; </a:t>
            </a:r>
            <a:r>
              <a:rPr lang="en-US" b="1" dirty="0" err="1" smtClean="0">
                <a:latin typeface="Courier"/>
                <a:cs typeface="Courier"/>
              </a:rPr>
              <a:t>jupyter</a:t>
            </a:r>
            <a:r>
              <a:rPr lang="en-US" b="1" dirty="0" smtClean="0">
                <a:latin typeface="Courier"/>
                <a:cs typeface="Courier"/>
              </a:rPr>
              <a:t> lab</a:t>
            </a:r>
            <a:endParaRPr lang="en-US" dirty="0" smtClean="0"/>
          </a:p>
          <a:p>
            <a:pPr lvl="1"/>
            <a:r>
              <a:rPr lang="en-US" dirty="0" smtClean="0"/>
              <a:t>Gets you started (a web page should open)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019800"/>
            <a:ext cx="765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Wanted: friendly Windows user to refactor for that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37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b="540"/>
          <a:stretch/>
        </p:blipFill>
        <p:spPr>
          <a:xfrm>
            <a:off x="457200" y="274638"/>
            <a:ext cx="8229600" cy="6138862"/>
          </a:xfrm>
        </p:spPr>
      </p:pic>
    </p:spTree>
    <p:extLst>
      <p:ext uri="{BB962C8B-B14F-4D97-AF65-F5344CB8AC3E}">
        <p14:creationId xmlns:p14="http://schemas.microsoft.com/office/powerpoint/2010/main" val="1536509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9132</TotalTime>
  <Words>193</Words>
  <Application>Microsoft Macintosh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Teach Me Jupyter Lab</vt:lpstr>
      <vt:lpstr>Extensive Preparation</vt:lpstr>
      <vt:lpstr>How It Works (1)</vt:lpstr>
      <vt:lpstr>How It Works (2)</vt:lpstr>
      <vt:lpstr>What I DO Know*</vt:lpstr>
      <vt:lpstr>PowerPoint Presentation</vt:lpstr>
    </vt:vector>
  </TitlesOfParts>
  <Company>Holden Web,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 Me Jupyter Lab</dc:title>
  <dc:creator>Steve Holden</dc:creator>
  <cp:lastModifiedBy>Steve Holden</cp:lastModifiedBy>
  <cp:revision>10</cp:revision>
  <dcterms:created xsi:type="dcterms:W3CDTF">2018-03-06T16:58:42Z</dcterms:created>
  <dcterms:modified xsi:type="dcterms:W3CDTF">2018-03-13T01:19:06Z</dcterms:modified>
</cp:coreProperties>
</file>