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46FE5-9FA0-FC7E-8BCA-F5993EDDF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0654C-FE60-0283-EE2B-262443376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124D5-1D43-1FBF-9A97-4F0A71CB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8169-736E-449D-A328-437A0ADF942B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ACAAC-5432-E4D0-41E2-A41D68C0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C8810-1921-5F34-FE43-F1BF438A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89A-4AC1-4E44-BB2C-1754899BE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63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2FC6E-F99C-1DE7-7C4A-949C2EA17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0CACCD-A838-4F7C-F7E7-8B9FD8757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7C584-DA7F-3661-1D45-3ACAA9AD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8169-736E-449D-A328-437A0ADF942B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88CA8-F099-9ECC-698A-73BE12A6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4A7CA-77C6-E015-4F67-6FE20725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89A-4AC1-4E44-BB2C-1754899BE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0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F28412-91FD-8E4A-42E1-1B89790CB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92D444-2D08-ECD8-CA61-B3DE6C470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B3AAF-B9B2-CF89-5CAC-003D497E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8169-736E-449D-A328-437A0ADF942B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AFC87-209E-06DE-5846-80A70D47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183C5-FD6A-323D-7A23-A6A757BA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89A-4AC1-4E44-BB2C-1754899BE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82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7A62-7429-48D4-0B39-CCED46AC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E1F4C-AA94-B831-C4C6-3AC17ED99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A3436-CD43-F0B3-F659-54A63160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8169-736E-449D-A328-437A0ADF942B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CB3D6-08D4-3DA0-B0D6-6B1C685D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36443-D84C-5745-DEA4-FF1AB5DE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89A-4AC1-4E44-BB2C-1754899BE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76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E0F48-806A-A762-6BD4-962A5FDAB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218B5C-2CD8-1210-F4FA-88E5113BC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FA25B-FABE-2C36-1524-9BB187CF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8169-736E-449D-A328-437A0ADF942B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1A96E9-A0C9-C50C-D12A-6A84C1AB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9BCA93-DC9B-46D8-6678-25C72C46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89A-4AC1-4E44-BB2C-1754899BE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36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97825-AD59-715A-54A1-595E47994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9A07FC-4E90-874A-0082-FAB3BEA01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ED53C7-5BDA-F3F0-EE08-8425D5B05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E15772-1A5E-FBA6-8B11-17915037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8169-736E-449D-A328-437A0ADF942B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5E70C8-4F78-606B-AB8B-D870066E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877EC6-5877-22C6-3E7B-31D78C72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89A-4AC1-4E44-BB2C-1754899BE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50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F818B-B283-C599-73B2-2C92B1B6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812BE-19A2-67E8-7997-B32F7DD73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24007C-3E2C-13BB-A427-E525C829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5FA104-1CC2-FEB5-4310-37E6A69C1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31FF58-260E-E3AB-A428-6283DCDE2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B1D540-8CD1-6CC3-C03D-FF33DB7E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8169-736E-449D-A328-437A0ADF942B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B1FDE3-EF9A-AA0E-3232-EAA21306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75B58F-76C2-2C88-3DBC-64636809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89A-4AC1-4E44-BB2C-1754899BE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59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80A60-625E-C5BB-A4BD-913D0652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C22A0F-AA65-A964-8327-0D987AE9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8169-736E-449D-A328-437A0ADF942B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244483-C190-271A-838C-F4873439C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954973-3A10-3E38-5F76-DBC5C5A0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89A-4AC1-4E44-BB2C-1754899BE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02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C28B31-A320-F660-4E2B-2AC82F4E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8169-736E-449D-A328-437A0ADF942B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E04BEB-E0A4-6EA7-3A4B-35EF6638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4A3A23-EF17-F8C6-42C6-C2C031D7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89A-4AC1-4E44-BB2C-1754899BE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18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CDD99-C4CB-F9FE-F948-3AB3EA84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EC752-0CE3-41B5-4F37-E7CBC9BBF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D61A15-A382-46DF-6A86-F6CD5632F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4F8CF5-7D3E-D839-88B6-B13D22BE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8169-736E-449D-A328-437A0ADF942B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A2AFF0-BCA5-29E7-F186-764838E2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521A6C-C62F-035B-36DB-4E41D7BF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89A-4AC1-4E44-BB2C-1754899BE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83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6202E-31C7-B699-FD9D-C9AF0886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4F7FDD-1DD8-BCBF-58C9-7B6F093FE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E7EDBE-6424-5206-A097-92E032C32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1F7E31-7C8A-AB98-9EA7-88BD5A3DD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8169-736E-449D-A328-437A0ADF942B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899667-23BE-E4BC-6176-F2740607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8585B0-8B1B-2058-7F7A-1E2C30CA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89A-4AC1-4E44-BB2C-1754899BE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21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EB36D5-D31C-C134-AC6B-716CBD09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6AD39A-FDC4-14BA-AD63-0D58E660A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8C45D-0470-8952-F381-902E9F5BC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48169-736E-449D-A328-437A0ADF942B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CB12C2-E907-3EFD-C80D-9B7CAB0FE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1A97E2-F6A2-E474-1DF6-C424C8BDD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8489A-4AC1-4E44-BB2C-1754899BE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4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E7FB0B8-A6DA-1283-9B7F-B364F6DCB490}"/>
              </a:ext>
            </a:extLst>
          </p:cNvPr>
          <p:cNvSpPr/>
          <p:nvPr/>
        </p:nvSpPr>
        <p:spPr>
          <a:xfrm>
            <a:off x="1946246" y="2225180"/>
            <a:ext cx="1619075" cy="406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B0B26F-89F1-801E-3D35-81073B0614DA}"/>
              </a:ext>
            </a:extLst>
          </p:cNvPr>
          <p:cNvSpPr/>
          <p:nvPr/>
        </p:nvSpPr>
        <p:spPr>
          <a:xfrm>
            <a:off x="1846976" y="2134299"/>
            <a:ext cx="1619075" cy="406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0358D6-AEF2-D5AB-2984-47A77FF5A938}"/>
              </a:ext>
            </a:extLst>
          </p:cNvPr>
          <p:cNvSpPr/>
          <p:nvPr/>
        </p:nvSpPr>
        <p:spPr>
          <a:xfrm>
            <a:off x="1747706" y="2043418"/>
            <a:ext cx="1619075" cy="406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7F015F-1312-1A76-4460-CD4436412334}"/>
              </a:ext>
            </a:extLst>
          </p:cNvPr>
          <p:cNvSpPr/>
          <p:nvPr/>
        </p:nvSpPr>
        <p:spPr>
          <a:xfrm>
            <a:off x="1648436" y="1952537"/>
            <a:ext cx="1619075" cy="406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572377-9A4B-0048-D9E5-060D8666B0DB}"/>
              </a:ext>
            </a:extLst>
          </p:cNvPr>
          <p:cNvSpPr txBox="1"/>
          <p:nvPr/>
        </p:nvSpPr>
        <p:spPr>
          <a:xfrm>
            <a:off x="1577130" y="1208016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endParaRPr lang="ko-KR" altLang="en-US" sz="32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D211B7-9416-0880-BE6E-AF957485BB82}"/>
              </a:ext>
            </a:extLst>
          </p:cNvPr>
          <p:cNvSpPr txBox="1"/>
          <p:nvPr/>
        </p:nvSpPr>
        <p:spPr>
          <a:xfrm>
            <a:off x="1563147" y="2159683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1,1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C391E4-95BB-6070-D47A-8240C281222E}"/>
              </a:ext>
            </a:extLst>
          </p:cNvPr>
          <p:cNvSpPr txBox="1"/>
          <p:nvPr/>
        </p:nvSpPr>
        <p:spPr>
          <a:xfrm>
            <a:off x="1563147" y="2771099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1,2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376626-A626-5DB3-A668-7991BFD4F96B}"/>
              </a:ext>
            </a:extLst>
          </p:cNvPr>
          <p:cNvSpPr txBox="1"/>
          <p:nvPr/>
        </p:nvSpPr>
        <p:spPr>
          <a:xfrm>
            <a:off x="1563147" y="3384266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1,3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B49DC-F344-37ED-8746-ADBD1206BDDF}"/>
              </a:ext>
            </a:extLst>
          </p:cNvPr>
          <p:cNvSpPr txBox="1"/>
          <p:nvPr/>
        </p:nvSpPr>
        <p:spPr>
          <a:xfrm>
            <a:off x="1563147" y="3997433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1,4</a:t>
            </a:r>
            <a:endParaRPr lang="ko-KR" altLang="en-US" sz="12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0BCEBA-4256-4151-7641-C5A4F4716CBF}"/>
              </a:ext>
            </a:extLst>
          </p:cNvPr>
          <p:cNvSpPr txBox="1"/>
          <p:nvPr/>
        </p:nvSpPr>
        <p:spPr>
          <a:xfrm>
            <a:off x="1563147" y="4610600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1,5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B93985-44D7-8036-3806-ECB92CB976E3}"/>
              </a:ext>
            </a:extLst>
          </p:cNvPr>
          <p:cNvSpPr txBox="1"/>
          <p:nvPr/>
        </p:nvSpPr>
        <p:spPr>
          <a:xfrm>
            <a:off x="1563147" y="5223523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1,6</a:t>
            </a:r>
            <a:endParaRPr lang="ko-KR" altLang="en-US" sz="12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F3BD9D4-5CF6-9A21-3BE2-C1D4E3F4DDB7}"/>
              </a:ext>
            </a:extLst>
          </p:cNvPr>
          <p:cNvSpPr/>
          <p:nvPr/>
        </p:nvSpPr>
        <p:spPr>
          <a:xfrm>
            <a:off x="5419287" y="2423243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38062AF-B2D6-AF0D-F1CA-D8B04D6FA019}"/>
              </a:ext>
            </a:extLst>
          </p:cNvPr>
          <p:cNvSpPr/>
          <p:nvPr/>
        </p:nvSpPr>
        <p:spPr>
          <a:xfrm>
            <a:off x="5419287" y="3715678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82A6FBD-F4EB-8BFE-D4E2-42F10F723600}"/>
              </a:ext>
            </a:extLst>
          </p:cNvPr>
          <p:cNvSpPr/>
          <p:nvPr/>
        </p:nvSpPr>
        <p:spPr>
          <a:xfrm>
            <a:off x="5419287" y="5008113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43D8BD-D842-BBCF-8520-ED58B874F4A5}"/>
              </a:ext>
            </a:extLst>
          </p:cNvPr>
          <p:cNvCxnSpPr>
            <a:endCxn id="16" idx="2"/>
          </p:cNvCxnSpPr>
          <p:nvPr/>
        </p:nvCxnSpPr>
        <p:spPr>
          <a:xfrm>
            <a:off x="3366781" y="2452070"/>
            <a:ext cx="2052506" cy="42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5E2355-21FC-772C-C388-2D69B6D51F6B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366781" y="2875145"/>
            <a:ext cx="2052506" cy="27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72373CC-B3BA-FB58-4454-4BF421D7461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366781" y="2875145"/>
            <a:ext cx="2052506" cy="84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F7EC4E2-DCB2-AF29-989E-C7046AECFDB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352800" y="2875145"/>
            <a:ext cx="2066487" cy="143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6B608D6-D4E6-0C71-FD67-7E4633986B18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366781" y="2875145"/>
            <a:ext cx="2052506" cy="204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D94DFA-ECB1-AFF4-B607-B30E531B5232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366781" y="2875145"/>
            <a:ext cx="2052506" cy="270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38E1AE9-9334-6640-008B-49BBE6B71487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3352800" y="2452070"/>
            <a:ext cx="2066487" cy="171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706099A-1853-F199-D64E-94117C4999DE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3352800" y="3153932"/>
            <a:ext cx="2066487" cy="10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22B6F92-396B-E24A-06D3-C9B2A311671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3380762" y="3715678"/>
            <a:ext cx="2038525" cy="45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FE9B901-FCF9-E5BC-D07B-B6CA51C26A1C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3380762" y="4167580"/>
            <a:ext cx="2038525" cy="14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A11CB7E-3B6E-8AD0-00B0-BEBE21F436AD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3380762" y="4167580"/>
            <a:ext cx="2038525" cy="75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CD56EB3-5D57-9A9F-042B-FC0144E4C3E9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3366781" y="4167580"/>
            <a:ext cx="2052506" cy="141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4EF7A75-C156-42DD-31F1-E63BC3CC6772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352800" y="2452070"/>
            <a:ext cx="2066487" cy="300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CF522CE-2C54-5842-9D4B-5E90B9460DBB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380762" y="3171630"/>
            <a:ext cx="2038525" cy="228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2E4AE9C-4976-DA4B-88FC-871A0FC4B521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380762" y="3715678"/>
            <a:ext cx="2038525" cy="1744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CDF62BC-B7D8-A5E8-F8CD-05D16BF4601D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380762" y="4308917"/>
            <a:ext cx="2038525" cy="115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527776C-4BEF-0179-D877-7B41F174868B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352800" y="4917232"/>
            <a:ext cx="2066487" cy="54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628C17D-ACC7-1DBC-4B45-02A7B69AB593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3366781" y="5460015"/>
            <a:ext cx="2052506" cy="12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182C2C9-1AB0-C949-79D8-D29490EA237E}"/>
              </a:ext>
            </a:extLst>
          </p:cNvPr>
          <p:cNvSpPr/>
          <p:nvPr/>
        </p:nvSpPr>
        <p:spPr>
          <a:xfrm>
            <a:off x="8066128" y="2771099"/>
            <a:ext cx="1619075" cy="3368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951B6FB-EEF4-75B8-E981-23A2FEA94877}"/>
              </a:ext>
            </a:extLst>
          </p:cNvPr>
          <p:cNvSpPr/>
          <p:nvPr/>
        </p:nvSpPr>
        <p:spPr>
          <a:xfrm>
            <a:off x="7966858" y="2680218"/>
            <a:ext cx="1619075" cy="3368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A16DCE9-4796-1709-789B-E81C88AB188B}"/>
              </a:ext>
            </a:extLst>
          </p:cNvPr>
          <p:cNvSpPr/>
          <p:nvPr/>
        </p:nvSpPr>
        <p:spPr>
          <a:xfrm>
            <a:off x="7867588" y="2589337"/>
            <a:ext cx="1619075" cy="3368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232FC06-4F64-5C54-E036-163DF5805BAD}"/>
              </a:ext>
            </a:extLst>
          </p:cNvPr>
          <p:cNvSpPr/>
          <p:nvPr/>
        </p:nvSpPr>
        <p:spPr>
          <a:xfrm>
            <a:off x="7768318" y="2498456"/>
            <a:ext cx="1619075" cy="3368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FC0ECCF-0B1A-0DFE-A21B-63E8F356A74E}"/>
              </a:ext>
            </a:extLst>
          </p:cNvPr>
          <p:cNvSpPr txBox="1"/>
          <p:nvPr/>
        </p:nvSpPr>
        <p:spPr>
          <a:xfrm>
            <a:off x="7697012" y="1660149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y</a:t>
            </a:r>
            <a:endParaRPr lang="ko-KR" altLang="en-US" sz="32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4C97047-89B1-D63E-C682-87CA507C299F}"/>
              </a:ext>
            </a:extLst>
          </p:cNvPr>
          <p:cNvSpPr txBox="1"/>
          <p:nvPr/>
        </p:nvSpPr>
        <p:spPr>
          <a:xfrm>
            <a:off x="7727072" y="2604404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y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1,1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69955E5-98EE-EC64-A11D-806BEF940A68}"/>
              </a:ext>
            </a:extLst>
          </p:cNvPr>
          <p:cNvSpPr txBox="1"/>
          <p:nvPr/>
        </p:nvSpPr>
        <p:spPr>
          <a:xfrm>
            <a:off x="7727072" y="3879903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y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1,2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FD45E8-DC61-587F-F0D9-D9E568BEB846}"/>
              </a:ext>
            </a:extLst>
          </p:cNvPr>
          <p:cNvSpPr txBox="1"/>
          <p:nvPr/>
        </p:nvSpPr>
        <p:spPr>
          <a:xfrm>
            <a:off x="7727072" y="5167627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y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1,3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D3912F2-DCA5-192C-F0D3-20BF9F50FDC0}"/>
              </a:ext>
            </a:extLst>
          </p:cNvPr>
          <p:cNvCxnSpPr>
            <a:cxnSpLocks/>
            <a:stCxn id="16" idx="6"/>
            <a:endCxn id="81" idx="1"/>
          </p:cNvCxnSpPr>
          <p:nvPr/>
        </p:nvCxnSpPr>
        <p:spPr>
          <a:xfrm>
            <a:off x="6323091" y="2875145"/>
            <a:ext cx="1403981" cy="2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7D3D2A8-AA5C-EAD9-376E-35AA845A619F}"/>
              </a:ext>
            </a:extLst>
          </p:cNvPr>
          <p:cNvCxnSpPr>
            <a:cxnSpLocks/>
          </p:cNvCxnSpPr>
          <p:nvPr/>
        </p:nvCxnSpPr>
        <p:spPr>
          <a:xfrm>
            <a:off x="6323091" y="4145933"/>
            <a:ext cx="1403981" cy="2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C50FDF9-745A-3DDC-1605-778CA5EBBBCA}"/>
              </a:ext>
            </a:extLst>
          </p:cNvPr>
          <p:cNvCxnSpPr>
            <a:cxnSpLocks/>
          </p:cNvCxnSpPr>
          <p:nvPr/>
        </p:nvCxnSpPr>
        <p:spPr>
          <a:xfrm>
            <a:off x="6323091" y="5460014"/>
            <a:ext cx="1403981" cy="2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33A5692-EEA2-7869-EA30-CB63D8F54EB3}"/>
              </a:ext>
            </a:extLst>
          </p:cNvPr>
          <p:cNvCxnSpPr>
            <a:cxnSpLocks/>
            <a:stCxn id="94" idx="1"/>
            <a:endCxn id="16" idx="5"/>
          </p:cNvCxnSpPr>
          <p:nvPr/>
        </p:nvCxnSpPr>
        <p:spPr>
          <a:xfrm flipH="1" flipV="1">
            <a:off x="6190732" y="3194688"/>
            <a:ext cx="231629" cy="33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307C6D3-171E-5864-AB34-600CC6FF1107}"/>
              </a:ext>
            </a:extLst>
          </p:cNvPr>
          <p:cNvSpPr txBox="1"/>
          <p:nvPr/>
        </p:nvSpPr>
        <p:spPr>
          <a:xfrm>
            <a:off x="6422361" y="3209683"/>
            <a:ext cx="67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b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A516A04-1ADF-878A-F39B-F3B9925845B5}"/>
              </a:ext>
            </a:extLst>
          </p:cNvPr>
          <p:cNvCxnSpPr>
            <a:cxnSpLocks/>
            <a:stCxn id="97" idx="1"/>
          </p:cNvCxnSpPr>
          <p:nvPr/>
        </p:nvCxnSpPr>
        <p:spPr>
          <a:xfrm flipH="1" flipV="1">
            <a:off x="6190732" y="4462602"/>
            <a:ext cx="231629" cy="33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D334823-FDD7-2029-966C-296A4FADB931}"/>
              </a:ext>
            </a:extLst>
          </p:cNvPr>
          <p:cNvSpPr txBox="1"/>
          <p:nvPr/>
        </p:nvSpPr>
        <p:spPr>
          <a:xfrm>
            <a:off x="6422361" y="4477597"/>
            <a:ext cx="67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b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2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710910D-879C-4383-684E-ADB6B1714D2B}"/>
              </a:ext>
            </a:extLst>
          </p:cNvPr>
          <p:cNvCxnSpPr>
            <a:cxnSpLocks/>
            <a:stCxn id="99" idx="1"/>
          </p:cNvCxnSpPr>
          <p:nvPr/>
        </p:nvCxnSpPr>
        <p:spPr>
          <a:xfrm flipH="1" flipV="1">
            <a:off x="6190732" y="5755036"/>
            <a:ext cx="231629" cy="33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3D7E475-BE35-164D-C038-FAA758CAF2EE}"/>
              </a:ext>
            </a:extLst>
          </p:cNvPr>
          <p:cNvSpPr txBox="1"/>
          <p:nvPr/>
        </p:nvSpPr>
        <p:spPr>
          <a:xfrm>
            <a:off x="6422361" y="5770031"/>
            <a:ext cx="67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b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3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8322781-76A9-4143-9560-4F20EBD1AE3F}"/>
              </a:ext>
            </a:extLst>
          </p:cNvPr>
          <p:cNvSpPr txBox="1"/>
          <p:nvPr/>
        </p:nvSpPr>
        <p:spPr>
          <a:xfrm>
            <a:off x="4584001" y="2087477"/>
            <a:ext cx="67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w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11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FF83D85-A1B6-E73E-A2E7-8EC112D2761A}"/>
              </a:ext>
            </a:extLst>
          </p:cNvPr>
          <p:cNvSpPr txBox="1"/>
          <p:nvPr/>
        </p:nvSpPr>
        <p:spPr>
          <a:xfrm>
            <a:off x="4584001" y="5545232"/>
            <a:ext cx="67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w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63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graphicFrame>
        <p:nvGraphicFramePr>
          <p:cNvPr id="103" name="표 103">
            <a:extLst>
              <a:ext uri="{FF2B5EF4-FFF2-40B4-BE49-F238E27FC236}">
                <a16:creationId xmlns:a16="http://schemas.microsoft.com/office/drawing/2014/main" id="{EFF39824-711B-98F8-546B-1A86ACD41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703473"/>
              </p:ext>
            </p:extLst>
          </p:nvPr>
        </p:nvGraphicFramePr>
        <p:xfrm>
          <a:off x="1807189" y="744281"/>
          <a:ext cx="8128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882487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7055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53651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044036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129163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0486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37012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91179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071814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92259720"/>
                    </a:ext>
                  </a:extLst>
                </a:gridCol>
              </a:tblGrid>
              <a:tr h="377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1</a:t>
                      </a:r>
                      <a:r>
                        <a:rPr lang="en-US" altLang="ko-KR" sz="1600" b="1" baseline="30000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st</a:t>
                      </a:r>
                      <a:r>
                        <a:rPr lang="en-US" altLang="ko-KR" sz="160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 row</a:t>
                      </a:r>
                      <a:endParaRPr lang="ko-KR" altLang="en-US" sz="1600" b="1" dirty="0">
                        <a:latin typeface="Script MT Bold" panose="03040602040607080904" pitchFamily="66" charset="0"/>
                        <a:cs typeface="Dreaming Outloud Script Pro" panose="03050502040304050704" pitchFamily="66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x</a:t>
                      </a:r>
                      <a:r>
                        <a:rPr lang="en-US" altLang="ko-KR" sz="105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1,1</a:t>
                      </a:r>
                      <a:endParaRPr lang="ko-KR" altLang="en-US" sz="2800" b="1" dirty="0">
                        <a:latin typeface="Script MT Bold" panose="03040602040607080904" pitchFamily="66" charset="0"/>
                        <a:cs typeface="Dreaming Outloud Script Pro" panose="03050502040304050704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x</a:t>
                      </a:r>
                      <a:r>
                        <a:rPr lang="en-US" altLang="ko-KR" sz="105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1,2</a:t>
                      </a:r>
                      <a:endParaRPr lang="ko-KR" altLang="en-US" sz="2800" b="1" dirty="0">
                        <a:latin typeface="Script MT Bold" panose="03040602040607080904" pitchFamily="66" charset="0"/>
                        <a:cs typeface="Dreaming Outloud Script Pro" panose="03050502040304050704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x</a:t>
                      </a:r>
                      <a:r>
                        <a:rPr lang="en-US" altLang="ko-KR" sz="105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1,3</a:t>
                      </a:r>
                      <a:endParaRPr lang="ko-KR" altLang="en-US" sz="2800" b="1" dirty="0">
                        <a:latin typeface="Script MT Bold" panose="03040602040607080904" pitchFamily="66" charset="0"/>
                        <a:cs typeface="Dreaming Outloud Script Pro" panose="03050502040304050704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x</a:t>
                      </a:r>
                      <a:r>
                        <a:rPr lang="en-US" altLang="ko-KR" sz="105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1,4</a:t>
                      </a:r>
                      <a:endParaRPr lang="ko-KR" altLang="en-US" sz="2800" b="1" dirty="0">
                        <a:latin typeface="Script MT Bold" panose="03040602040607080904" pitchFamily="66" charset="0"/>
                        <a:cs typeface="Dreaming Outloud Script Pro" panose="03050502040304050704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x</a:t>
                      </a:r>
                      <a:r>
                        <a:rPr lang="en-US" altLang="ko-KR" sz="105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1,5</a:t>
                      </a:r>
                      <a:endParaRPr lang="ko-KR" altLang="en-US" sz="2800" b="1" dirty="0">
                        <a:latin typeface="Script MT Bold" panose="03040602040607080904" pitchFamily="66" charset="0"/>
                        <a:cs typeface="Dreaming Outloud Script Pro" panose="03050502040304050704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x</a:t>
                      </a:r>
                      <a:r>
                        <a:rPr lang="en-US" altLang="ko-KR" sz="105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1,6</a:t>
                      </a:r>
                      <a:endParaRPr lang="ko-KR" altLang="en-US" sz="2800" b="1" dirty="0">
                        <a:latin typeface="Script MT Bold" panose="03040602040607080904" pitchFamily="66" charset="0"/>
                        <a:cs typeface="Dreaming Outloud Script Pro" panose="03050502040304050704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y</a:t>
                      </a:r>
                      <a:r>
                        <a:rPr lang="en-US" altLang="ko-KR" sz="105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1,1</a:t>
                      </a:r>
                      <a:endParaRPr lang="ko-KR" altLang="en-US" sz="2800" b="1" dirty="0">
                        <a:latin typeface="Script MT Bold" panose="03040602040607080904" pitchFamily="66" charset="0"/>
                        <a:cs typeface="Dreaming Outloud Script Pro" panose="03050502040304050704" pitchFamily="66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y</a:t>
                      </a:r>
                      <a:r>
                        <a:rPr lang="en-US" altLang="ko-KR" sz="105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1,2</a:t>
                      </a:r>
                      <a:endParaRPr lang="ko-KR" altLang="en-US" sz="2800" b="1" dirty="0">
                        <a:latin typeface="Script MT Bold" panose="03040602040607080904" pitchFamily="66" charset="0"/>
                        <a:cs typeface="Dreaming Outloud Script Pro" panose="03050502040304050704" pitchFamily="66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y</a:t>
                      </a:r>
                      <a:r>
                        <a:rPr lang="en-US" altLang="ko-KR" sz="105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1,3</a:t>
                      </a:r>
                      <a:endParaRPr lang="ko-KR" altLang="en-US" sz="2800" b="1" dirty="0">
                        <a:latin typeface="Script MT Bold" panose="03040602040607080904" pitchFamily="66" charset="0"/>
                        <a:cs typeface="Dreaming Outloud Script Pro" panose="03050502040304050704" pitchFamily="66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518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45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E7FB0B8-A6DA-1283-9B7F-B364F6DCB490}"/>
              </a:ext>
            </a:extLst>
          </p:cNvPr>
          <p:cNvSpPr/>
          <p:nvPr/>
        </p:nvSpPr>
        <p:spPr>
          <a:xfrm>
            <a:off x="522914" y="1608620"/>
            <a:ext cx="1619075" cy="406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B0B26F-89F1-801E-3D35-81073B0614DA}"/>
              </a:ext>
            </a:extLst>
          </p:cNvPr>
          <p:cNvSpPr/>
          <p:nvPr/>
        </p:nvSpPr>
        <p:spPr>
          <a:xfrm>
            <a:off x="423644" y="1517739"/>
            <a:ext cx="1619075" cy="406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0358D6-AEF2-D5AB-2984-47A77FF5A938}"/>
              </a:ext>
            </a:extLst>
          </p:cNvPr>
          <p:cNvSpPr/>
          <p:nvPr/>
        </p:nvSpPr>
        <p:spPr>
          <a:xfrm>
            <a:off x="324374" y="1426858"/>
            <a:ext cx="1619075" cy="406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7F015F-1312-1A76-4460-CD4436412334}"/>
              </a:ext>
            </a:extLst>
          </p:cNvPr>
          <p:cNvSpPr/>
          <p:nvPr/>
        </p:nvSpPr>
        <p:spPr>
          <a:xfrm>
            <a:off x="225104" y="1335977"/>
            <a:ext cx="1619075" cy="406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572377-9A4B-0048-D9E5-060D8666B0DB}"/>
              </a:ext>
            </a:extLst>
          </p:cNvPr>
          <p:cNvSpPr txBox="1"/>
          <p:nvPr/>
        </p:nvSpPr>
        <p:spPr>
          <a:xfrm>
            <a:off x="153798" y="859087"/>
            <a:ext cx="1988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lt"/>
                <a:ea typeface="+mj-ea"/>
                <a:cs typeface="Dreaming Outloud Script Pro" panose="03050502040304050704" pitchFamily="66" charset="0"/>
              </a:rPr>
              <a:t>Input vector</a:t>
            </a:r>
            <a:endParaRPr lang="ko-KR" altLang="en-US" sz="2000" b="1" dirty="0">
              <a:latin typeface="+mj-lt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D211B7-9416-0880-BE6E-AF957485BB82}"/>
              </a:ext>
            </a:extLst>
          </p:cNvPr>
          <p:cNvSpPr txBox="1"/>
          <p:nvPr/>
        </p:nvSpPr>
        <p:spPr>
          <a:xfrm>
            <a:off x="139815" y="1543123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1,1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C391E4-95BB-6070-D47A-8240C281222E}"/>
              </a:ext>
            </a:extLst>
          </p:cNvPr>
          <p:cNvSpPr txBox="1"/>
          <p:nvPr/>
        </p:nvSpPr>
        <p:spPr>
          <a:xfrm>
            <a:off x="139815" y="2154539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1,2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376626-A626-5DB3-A668-7991BFD4F96B}"/>
              </a:ext>
            </a:extLst>
          </p:cNvPr>
          <p:cNvSpPr txBox="1"/>
          <p:nvPr/>
        </p:nvSpPr>
        <p:spPr>
          <a:xfrm>
            <a:off x="139815" y="2767706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1,3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B49DC-F344-37ED-8746-ADBD1206BDDF}"/>
              </a:ext>
            </a:extLst>
          </p:cNvPr>
          <p:cNvSpPr txBox="1"/>
          <p:nvPr/>
        </p:nvSpPr>
        <p:spPr>
          <a:xfrm>
            <a:off x="139815" y="3380873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1,4</a:t>
            </a:r>
            <a:endParaRPr lang="ko-KR" altLang="en-US" sz="12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0BCEBA-4256-4151-7641-C5A4F4716CBF}"/>
              </a:ext>
            </a:extLst>
          </p:cNvPr>
          <p:cNvSpPr txBox="1"/>
          <p:nvPr/>
        </p:nvSpPr>
        <p:spPr>
          <a:xfrm>
            <a:off x="139815" y="3994040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1,5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B93985-44D7-8036-3806-ECB92CB976E3}"/>
              </a:ext>
            </a:extLst>
          </p:cNvPr>
          <p:cNvSpPr txBox="1"/>
          <p:nvPr/>
        </p:nvSpPr>
        <p:spPr>
          <a:xfrm>
            <a:off x="139815" y="4606963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1,6</a:t>
            </a:r>
            <a:endParaRPr lang="ko-KR" altLang="en-US" sz="12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F3BD9D4-5CF6-9A21-3BE2-C1D4E3F4DDB7}"/>
              </a:ext>
            </a:extLst>
          </p:cNvPr>
          <p:cNvSpPr/>
          <p:nvPr/>
        </p:nvSpPr>
        <p:spPr>
          <a:xfrm>
            <a:off x="3995955" y="1806683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38062AF-B2D6-AF0D-F1CA-D8B04D6FA019}"/>
              </a:ext>
            </a:extLst>
          </p:cNvPr>
          <p:cNvSpPr/>
          <p:nvPr/>
        </p:nvSpPr>
        <p:spPr>
          <a:xfrm>
            <a:off x="3995955" y="3099118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82A6FBD-F4EB-8BFE-D4E2-42F10F723600}"/>
              </a:ext>
            </a:extLst>
          </p:cNvPr>
          <p:cNvSpPr/>
          <p:nvPr/>
        </p:nvSpPr>
        <p:spPr>
          <a:xfrm>
            <a:off x="3995955" y="4391553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43D8BD-D842-BBCF-8520-ED58B874F4A5}"/>
              </a:ext>
            </a:extLst>
          </p:cNvPr>
          <p:cNvCxnSpPr>
            <a:endCxn id="16" idx="2"/>
          </p:cNvCxnSpPr>
          <p:nvPr/>
        </p:nvCxnSpPr>
        <p:spPr>
          <a:xfrm>
            <a:off x="1943449" y="1835510"/>
            <a:ext cx="2052506" cy="42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5E2355-21FC-772C-C388-2D69B6D51F6B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943449" y="2258585"/>
            <a:ext cx="2052506" cy="27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72373CC-B3BA-FB58-4454-4BF421D7461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943449" y="2258585"/>
            <a:ext cx="2052506" cy="84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F7EC4E2-DCB2-AF29-989E-C7046AECFDB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929468" y="2258585"/>
            <a:ext cx="2066487" cy="143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6B608D6-D4E6-0C71-FD67-7E4633986B18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943449" y="2258585"/>
            <a:ext cx="2052506" cy="204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D94DFA-ECB1-AFF4-B607-B30E531B5232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943449" y="2258585"/>
            <a:ext cx="2052506" cy="270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38E1AE9-9334-6640-008B-49BBE6B71487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1929468" y="1835510"/>
            <a:ext cx="2066487" cy="171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706099A-1853-F199-D64E-94117C4999DE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1929468" y="2537372"/>
            <a:ext cx="2066487" cy="10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22B6F92-396B-E24A-06D3-C9B2A311671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1957430" y="3099118"/>
            <a:ext cx="2038525" cy="45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FE9B901-FCF9-E5BC-D07B-B6CA51C26A1C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957430" y="3551020"/>
            <a:ext cx="2038525" cy="14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A11CB7E-3B6E-8AD0-00B0-BEBE21F436AD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957430" y="3551020"/>
            <a:ext cx="2038525" cy="75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CD56EB3-5D57-9A9F-042B-FC0144E4C3E9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943449" y="3551020"/>
            <a:ext cx="2052506" cy="141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4EF7A75-C156-42DD-31F1-E63BC3CC6772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929468" y="1835510"/>
            <a:ext cx="2066487" cy="300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CF522CE-2C54-5842-9D4B-5E90B9460DBB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957430" y="2555070"/>
            <a:ext cx="2038525" cy="228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2E4AE9C-4976-DA4B-88FC-871A0FC4B521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957430" y="3099118"/>
            <a:ext cx="2038525" cy="1744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CDF62BC-B7D8-A5E8-F8CD-05D16BF4601D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957430" y="3692357"/>
            <a:ext cx="2038525" cy="115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527776C-4BEF-0179-D877-7B41F174868B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929468" y="4300672"/>
            <a:ext cx="2066487" cy="54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628C17D-ACC7-1DBC-4B45-02A7B69AB593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1943449" y="4843455"/>
            <a:ext cx="2052506" cy="12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182C2C9-1AB0-C949-79D8-D29490EA237E}"/>
              </a:ext>
            </a:extLst>
          </p:cNvPr>
          <p:cNvSpPr/>
          <p:nvPr/>
        </p:nvSpPr>
        <p:spPr>
          <a:xfrm>
            <a:off x="10192555" y="2184310"/>
            <a:ext cx="1619075" cy="3368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951B6FB-EEF4-75B8-E981-23A2FEA94877}"/>
              </a:ext>
            </a:extLst>
          </p:cNvPr>
          <p:cNvSpPr/>
          <p:nvPr/>
        </p:nvSpPr>
        <p:spPr>
          <a:xfrm>
            <a:off x="10093285" y="2093429"/>
            <a:ext cx="1619075" cy="3368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A16DCE9-4796-1709-789B-E81C88AB188B}"/>
              </a:ext>
            </a:extLst>
          </p:cNvPr>
          <p:cNvSpPr/>
          <p:nvPr/>
        </p:nvSpPr>
        <p:spPr>
          <a:xfrm>
            <a:off x="9994015" y="2002548"/>
            <a:ext cx="1619075" cy="3368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232FC06-4F64-5C54-E036-163DF5805BAD}"/>
              </a:ext>
            </a:extLst>
          </p:cNvPr>
          <p:cNvSpPr/>
          <p:nvPr/>
        </p:nvSpPr>
        <p:spPr>
          <a:xfrm>
            <a:off x="9894745" y="1911667"/>
            <a:ext cx="1619075" cy="3368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FC0ECCF-0B1A-0DFE-A21B-63E8F356A74E}"/>
              </a:ext>
            </a:extLst>
          </p:cNvPr>
          <p:cNvSpPr txBox="1"/>
          <p:nvPr/>
        </p:nvSpPr>
        <p:spPr>
          <a:xfrm>
            <a:off x="9567688" y="1182639"/>
            <a:ext cx="249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lt"/>
                <a:cs typeface="Dreaming Outloud Script Pro" panose="03050502040304050704" pitchFamily="66" charset="0"/>
              </a:rPr>
              <a:t>Output vector</a:t>
            </a:r>
            <a:endParaRPr lang="ko-KR" altLang="en-US" sz="2000" b="1" dirty="0">
              <a:latin typeface="+mj-lt"/>
              <a:cs typeface="Dreaming Outloud Script Pro" panose="03050502040304050704" pitchFamily="66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4C97047-89B1-D63E-C682-87CA507C299F}"/>
              </a:ext>
            </a:extLst>
          </p:cNvPr>
          <p:cNvSpPr txBox="1"/>
          <p:nvPr/>
        </p:nvSpPr>
        <p:spPr>
          <a:xfrm>
            <a:off x="9853499" y="2017615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y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1,1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69955E5-98EE-EC64-A11D-806BEF940A68}"/>
              </a:ext>
            </a:extLst>
          </p:cNvPr>
          <p:cNvSpPr txBox="1"/>
          <p:nvPr/>
        </p:nvSpPr>
        <p:spPr>
          <a:xfrm>
            <a:off x="9853499" y="3293114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y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1,2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FD45E8-DC61-587F-F0D9-D9E568BEB846}"/>
              </a:ext>
            </a:extLst>
          </p:cNvPr>
          <p:cNvSpPr txBox="1"/>
          <p:nvPr/>
        </p:nvSpPr>
        <p:spPr>
          <a:xfrm>
            <a:off x="9853499" y="4580838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y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1,3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D3912F2-DCA5-192C-F0D3-20BF9F50FDC0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8449518" y="2288356"/>
            <a:ext cx="1403981" cy="2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7D3D2A8-AA5C-EAD9-376E-35AA845A619F}"/>
              </a:ext>
            </a:extLst>
          </p:cNvPr>
          <p:cNvCxnSpPr>
            <a:cxnSpLocks/>
          </p:cNvCxnSpPr>
          <p:nvPr/>
        </p:nvCxnSpPr>
        <p:spPr>
          <a:xfrm>
            <a:off x="8449518" y="3559144"/>
            <a:ext cx="1403981" cy="2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C50FDF9-745A-3DDC-1605-778CA5EBBBCA}"/>
              </a:ext>
            </a:extLst>
          </p:cNvPr>
          <p:cNvCxnSpPr>
            <a:cxnSpLocks/>
          </p:cNvCxnSpPr>
          <p:nvPr/>
        </p:nvCxnSpPr>
        <p:spPr>
          <a:xfrm>
            <a:off x="8449518" y="4873225"/>
            <a:ext cx="1403981" cy="2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E6BEB2A2-E76F-CD4E-7326-158620A7A515}"/>
              </a:ext>
            </a:extLst>
          </p:cNvPr>
          <p:cNvSpPr/>
          <p:nvPr/>
        </p:nvSpPr>
        <p:spPr>
          <a:xfrm>
            <a:off x="5756244" y="2354491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3CEBF6B-8342-8E14-1D92-39315E42461A}"/>
              </a:ext>
            </a:extLst>
          </p:cNvPr>
          <p:cNvSpPr/>
          <p:nvPr/>
        </p:nvSpPr>
        <p:spPr>
          <a:xfrm>
            <a:off x="5756244" y="3646926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2357FD7-7EE1-37AD-426A-C19E28FE3AF3}"/>
              </a:ext>
            </a:extLst>
          </p:cNvPr>
          <p:cNvSpPr/>
          <p:nvPr/>
        </p:nvSpPr>
        <p:spPr>
          <a:xfrm>
            <a:off x="5756244" y="4939361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FF237A5-7DA3-7992-F0B6-259E2D5F52B6}"/>
              </a:ext>
            </a:extLst>
          </p:cNvPr>
          <p:cNvSpPr/>
          <p:nvPr/>
        </p:nvSpPr>
        <p:spPr>
          <a:xfrm>
            <a:off x="7545714" y="1847277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A586CCB-0FD9-D563-51CA-51E59B873AE6}"/>
              </a:ext>
            </a:extLst>
          </p:cNvPr>
          <p:cNvSpPr/>
          <p:nvPr/>
        </p:nvSpPr>
        <p:spPr>
          <a:xfrm>
            <a:off x="7545714" y="3102079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55B50B9-22FD-F84B-E017-C5CD768DCE9F}"/>
              </a:ext>
            </a:extLst>
          </p:cNvPr>
          <p:cNvSpPr/>
          <p:nvPr/>
        </p:nvSpPr>
        <p:spPr>
          <a:xfrm>
            <a:off x="7545714" y="4402959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3E383F9-299B-BE77-F96F-CD9A92807ECA}"/>
              </a:ext>
            </a:extLst>
          </p:cNvPr>
          <p:cNvSpPr/>
          <p:nvPr/>
        </p:nvSpPr>
        <p:spPr>
          <a:xfrm>
            <a:off x="5752490" y="1076175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89E2AC9-42E1-00B2-857F-D80A307AC806}"/>
              </a:ext>
            </a:extLst>
          </p:cNvPr>
          <p:cNvCxnSpPr>
            <a:cxnSpLocks/>
            <a:stCxn id="16" idx="6"/>
            <a:endCxn id="28" idx="2"/>
          </p:cNvCxnSpPr>
          <p:nvPr/>
        </p:nvCxnSpPr>
        <p:spPr>
          <a:xfrm flipV="1">
            <a:off x="4899759" y="1528077"/>
            <a:ext cx="852731" cy="730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D3A89DE-6465-3224-2FCD-14081B57047D}"/>
              </a:ext>
            </a:extLst>
          </p:cNvPr>
          <p:cNvCxnSpPr>
            <a:cxnSpLocks/>
            <a:stCxn id="16" idx="6"/>
            <a:endCxn id="4" idx="2"/>
          </p:cNvCxnSpPr>
          <p:nvPr/>
        </p:nvCxnSpPr>
        <p:spPr>
          <a:xfrm>
            <a:off x="4899759" y="2258585"/>
            <a:ext cx="856485" cy="54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701F6B5-7D18-5D04-C3CC-3B23001E0ECF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>
            <a:off x="4899759" y="2258585"/>
            <a:ext cx="856485" cy="184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D6F196A-9666-FE95-F168-C454457C76A7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4899759" y="2258585"/>
            <a:ext cx="856485" cy="313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F2EFF7E-0816-7A05-271D-387E335D1605}"/>
              </a:ext>
            </a:extLst>
          </p:cNvPr>
          <p:cNvCxnSpPr>
            <a:cxnSpLocks/>
            <a:stCxn id="17" idx="6"/>
            <a:endCxn id="28" idx="2"/>
          </p:cNvCxnSpPr>
          <p:nvPr/>
        </p:nvCxnSpPr>
        <p:spPr>
          <a:xfrm flipV="1">
            <a:off x="4899759" y="1528077"/>
            <a:ext cx="852731" cy="202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CB7F84A-C831-004E-914C-0DC790D8DE68}"/>
              </a:ext>
            </a:extLst>
          </p:cNvPr>
          <p:cNvCxnSpPr>
            <a:cxnSpLocks/>
            <a:stCxn id="17" idx="6"/>
            <a:endCxn id="4" idx="2"/>
          </p:cNvCxnSpPr>
          <p:nvPr/>
        </p:nvCxnSpPr>
        <p:spPr>
          <a:xfrm flipV="1">
            <a:off x="4899759" y="2806393"/>
            <a:ext cx="856485" cy="744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06DC79B-7DE6-212C-5496-123035A9473C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>
            <a:off x="4899759" y="3551020"/>
            <a:ext cx="856485" cy="54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AC4B6E0-454A-7D38-43EC-BBB5F183D1DB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>
            <a:off x="4899759" y="3551020"/>
            <a:ext cx="856485" cy="184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BD0FD7F-282A-9AAC-4C11-93292DB78133}"/>
              </a:ext>
            </a:extLst>
          </p:cNvPr>
          <p:cNvCxnSpPr>
            <a:cxnSpLocks/>
            <a:stCxn id="19" idx="6"/>
            <a:endCxn id="28" idx="2"/>
          </p:cNvCxnSpPr>
          <p:nvPr/>
        </p:nvCxnSpPr>
        <p:spPr>
          <a:xfrm flipV="1">
            <a:off x="4899759" y="1528077"/>
            <a:ext cx="852731" cy="331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5ED76C0-0B48-F156-C8A7-275198FAD0E8}"/>
              </a:ext>
            </a:extLst>
          </p:cNvPr>
          <p:cNvCxnSpPr>
            <a:cxnSpLocks/>
            <a:stCxn id="19" idx="6"/>
            <a:endCxn id="4" idx="2"/>
          </p:cNvCxnSpPr>
          <p:nvPr/>
        </p:nvCxnSpPr>
        <p:spPr>
          <a:xfrm flipV="1">
            <a:off x="4899759" y="2806393"/>
            <a:ext cx="856485" cy="203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8799687-1A0C-A292-1A0F-7323E30AE5F8}"/>
              </a:ext>
            </a:extLst>
          </p:cNvPr>
          <p:cNvCxnSpPr>
            <a:cxnSpLocks/>
            <a:stCxn id="19" idx="6"/>
            <a:endCxn id="18" idx="2"/>
          </p:cNvCxnSpPr>
          <p:nvPr/>
        </p:nvCxnSpPr>
        <p:spPr>
          <a:xfrm flipV="1">
            <a:off x="4899759" y="4098828"/>
            <a:ext cx="856485" cy="744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E144670-EFE9-1C95-B485-78EC44D3D05E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4899759" y="4843455"/>
            <a:ext cx="856485" cy="54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91EEC43-5246-084D-5F12-8F571D4AE2D3}"/>
              </a:ext>
            </a:extLst>
          </p:cNvPr>
          <p:cNvCxnSpPr>
            <a:cxnSpLocks/>
            <a:stCxn id="28" idx="6"/>
            <a:endCxn id="23" idx="2"/>
          </p:cNvCxnSpPr>
          <p:nvPr/>
        </p:nvCxnSpPr>
        <p:spPr>
          <a:xfrm>
            <a:off x="6656294" y="1528077"/>
            <a:ext cx="889420" cy="77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9DA132B-4607-AB1B-B171-A0D381370F56}"/>
              </a:ext>
            </a:extLst>
          </p:cNvPr>
          <p:cNvCxnSpPr>
            <a:cxnSpLocks/>
            <a:stCxn id="28" idx="6"/>
            <a:endCxn id="25" idx="2"/>
          </p:cNvCxnSpPr>
          <p:nvPr/>
        </p:nvCxnSpPr>
        <p:spPr>
          <a:xfrm>
            <a:off x="6656294" y="1528077"/>
            <a:ext cx="889420" cy="202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5924894A-D526-0E6B-D7B1-9BEC00F5A7D7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656294" y="1528077"/>
            <a:ext cx="889420" cy="33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50F6273-C734-CD12-4073-5118074F52F5}"/>
              </a:ext>
            </a:extLst>
          </p:cNvPr>
          <p:cNvCxnSpPr>
            <a:cxnSpLocks/>
            <a:stCxn id="4" idx="6"/>
            <a:endCxn id="26" idx="2"/>
          </p:cNvCxnSpPr>
          <p:nvPr/>
        </p:nvCxnSpPr>
        <p:spPr>
          <a:xfrm>
            <a:off x="6660048" y="2806393"/>
            <a:ext cx="885666" cy="204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4EBCFA37-944E-93BA-CA6E-8B5205510429}"/>
              </a:ext>
            </a:extLst>
          </p:cNvPr>
          <p:cNvCxnSpPr>
            <a:cxnSpLocks/>
            <a:stCxn id="4" idx="6"/>
            <a:endCxn id="25" idx="2"/>
          </p:cNvCxnSpPr>
          <p:nvPr/>
        </p:nvCxnSpPr>
        <p:spPr>
          <a:xfrm>
            <a:off x="6660048" y="2806393"/>
            <a:ext cx="885666" cy="747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4AF7A550-3825-F000-E176-AA9DB7D9C420}"/>
              </a:ext>
            </a:extLst>
          </p:cNvPr>
          <p:cNvCxnSpPr>
            <a:cxnSpLocks/>
            <a:stCxn id="4" idx="6"/>
            <a:endCxn id="23" idx="2"/>
          </p:cNvCxnSpPr>
          <p:nvPr/>
        </p:nvCxnSpPr>
        <p:spPr>
          <a:xfrm flipV="1">
            <a:off x="6660048" y="2299179"/>
            <a:ext cx="885666" cy="50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288C975-F501-D6BE-7A58-C1750F114E70}"/>
              </a:ext>
            </a:extLst>
          </p:cNvPr>
          <p:cNvCxnSpPr>
            <a:cxnSpLocks/>
            <a:stCxn id="18" idx="6"/>
            <a:endCxn id="23" idx="2"/>
          </p:cNvCxnSpPr>
          <p:nvPr/>
        </p:nvCxnSpPr>
        <p:spPr>
          <a:xfrm flipV="1">
            <a:off x="6660048" y="2299179"/>
            <a:ext cx="885666" cy="179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B9733B8-262F-65FA-1991-2C14C381339C}"/>
              </a:ext>
            </a:extLst>
          </p:cNvPr>
          <p:cNvCxnSpPr>
            <a:cxnSpLocks/>
            <a:stCxn id="18" idx="6"/>
            <a:endCxn id="25" idx="2"/>
          </p:cNvCxnSpPr>
          <p:nvPr/>
        </p:nvCxnSpPr>
        <p:spPr>
          <a:xfrm flipV="1">
            <a:off x="6660048" y="3553981"/>
            <a:ext cx="885666" cy="544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738AC50A-2F6A-0B88-38EC-03D29256A14D}"/>
              </a:ext>
            </a:extLst>
          </p:cNvPr>
          <p:cNvCxnSpPr>
            <a:cxnSpLocks/>
            <a:stCxn id="18" idx="6"/>
            <a:endCxn id="26" idx="2"/>
          </p:cNvCxnSpPr>
          <p:nvPr/>
        </p:nvCxnSpPr>
        <p:spPr>
          <a:xfrm>
            <a:off x="6660048" y="4098828"/>
            <a:ext cx="885666" cy="75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76ACD3F3-7631-3A7E-A6EE-6C4BB620F1FB}"/>
              </a:ext>
            </a:extLst>
          </p:cNvPr>
          <p:cNvCxnSpPr>
            <a:cxnSpLocks/>
            <a:stCxn id="20" idx="6"/>
            <a:endCxn id="23" idx="2"/>
          </p:cNvCxnSpPr>
          <p:nvPr/>
        </p:nvCxnSpPr>
        <p:spPr>
          <a:xfrm flipV="1">
            <a:off x="6660048" y="2299179"/>
            <a:ext cx="885666" cy="309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584AB7EF-B7A2-E976-FFF4-471A336E5BDC}"/>
              </a:ext>
            </a:extLst>
          </p:cNvPr>
          <p:cNvCxnSpPr>
            <a:cxnSpLocks/>
            <a:stCxn id="20" idx="6"/>
            <a:endCxn id="26" idx="2"/>
          </p:cNvCxnSpPr>
          <p:nvPr/>
        </p:nvCxnSpPr>
        <p:spPr>
          <a:xfrm flipV="1">
            <a:off x="6660048" y="4854861"/>
            <a:ext cx="885666" cy="53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E98CCBB6-664A-E42E-943B-BBEF707F2D1A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 flipV="1">
            <a:off x="6660048" y="3553981"/>
            <a:ext cx="885666" cy="1837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64B4505F-FE77-A8DB-7903-B518B1FAAF0E}"/>
              </a:ext>
            </a:extLst>
          </p:cNvPr>
          <p:cNvSpPr txBox="1"/>
          <p:nvPr/>
        </p:nvSpPr>
        <p:spPr>
          <a:xfrm>
            <a:off x="3400925" y="859087"/>
            <a:ext cx="209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lt"/>
                <a:ea typeface="+mj-ea"/>
                <a:cs typeface="Dreaming Outloud Script Pro" panose="03050502040304050704" pitchFamily="66" charset="0"/>
              </a:rPr>
              <a:t>Hidden layer 1</a:t>
            </a:r>
            <a:endParaRPr lang="ko-KR" altLang="en-US" sz="2000" b="1" dirty="0">
              <a:latin typeface="+mj-lt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A583C2F-7102-82D1-A61E-8989F3675912}"/>
              </a:ext>
            </a:extLst>
          </p:cNvPr>
          <p:cNvSpPr txBox="1"/>
          <p:nvPr/>
        </p:nvSpPr>
        <p:spPr>
          <a:xfrm>
            <a:off x="5157460" y="363205"/>
            <a:ext cx="209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lt"/>
                <a:ea typeface="+mj-ea"/>
                <a:cs typeface="Dreaming Outloud Script Pro" panose="03050502040304050704" pitchFamily="66" charset="0"/>
              </a:rPr>
              <a:t>Hidden layer 2</a:t>
            </a:r>
            <a:endParaRPr lang="ko-KR" altLang="en-US" sz="2000" b="1" dirty="0">
              <a:latin typeface="+mj-lt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878BEA3-68E9-AF9F-4D51-C0EBC0A7285D}"/>
              </a:ext>
            </a:extLst>
          </p:cNvPr>
          <p:cNvSpPr txBox="1"/>
          <p:nvPr/>
        </p:nvSpPr>
        <p:spPr>
          <a:xfrm>
            <a:off x="6952469" y="859087"/>
            <a:ext cx="209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lt"/>
                <a:ea typeface="+mj-ea"/>
                <a:cs typeface="Dreaming Outloud Script Pro" panose="03050502040304050704" pitchFamily="66" charset="0"/>
              </a:rPr>
              <a:t>Output layer</a:t>
            </a:r>
            <a:endParaRPr lang="ko-KR" altLang="en-US" sz="2000" b="1" dirty="0">
              <a:latin typeface="+mj-lt"/>
              <a:ea typeface="+mj-ea"/>
              <a:cs typeface="Dreaming Outloud Script Pro" panose="030505020403040507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66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E7FB0B8-A6DA-1283-9B7F-B364F6DCB490}"/>
              </a:ext>
            </a:extLst>
          </p:cNvPr>
          <p:cNvSpPr/>
          <p:nvPr/>
        </p:nvSpPr>
        <p:spPr>
          <a:xfrm>
            <a:off x="726075" y="1608620"/>
            <a:ext cx="1619075" cy="406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B0B26F-89F1-801E-3D35-81073B0614DA}"/>
              </a:ext>
            </a:extLst>
          </p:cNvPr>
          <p:cNvSpPr/>
          <p:nvPr/>
        </p:nvSpPr>
        <p:spPr>
          <a:xfrm>
            <a:off x="626805" y="1517739"/>
            <a:ext cx="1619075" cy="406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0358D6-AEF2-D5AB-2984-47A77FF5A938}"/>
              </a:ext>
            </a:extLst>
          </p:cNvPr>
          <p:cNvSpPr/>
          <p:nvPr/>
        </p:nvSpPr>
        <p:spPr>
          <a:xfrm>
            <a:off x="527535" y="1426858"/>
            <a:ext cx="1619075" cy="406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7F015F-1312-1A76-4460-CD4436412334}"/>
              </a:ext>
            </a:extLst>
          </p:cNvPr>
          <p:cNvSpPr/>
          <p:nvPr/>
        </p:nvSpPr>
        <p:spPr>
          <a:xfrm>
            <a:off x="428265" y="1335977"/>
            <a:ext cx="1619075" cy="406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572377-9A4B-0048-D9E5-060D8666B0DB}"/>
              </a:ext>
            </a:extLst>
          </p:cNvPr>
          <p:cNvSpPr txBox="1"/>
          <p:nvPr/>
        </p:nvSpPr>
        <p:spPr>
          <a:xfrm>
            <a:off x="356959" y="859087"/>
            <a:ext cx="1988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lt"/>
                <a:ea typeface="+mj-ea"/>
                <a:cs typeface="Dreaming Outloud Script Pro" panose="03050502040304050704" pitchFamily="66" charset="0"/>
              </a:rPr>
              <a:t>Input vector</a:t>
            </a:r>
            <a:endParaRPr lang="ko-KR" altLang="en-US" sz="2000" b="1" dirty="0">
              <a:latin typeface="+mj-lt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D211B7-9416-0880-BE6E-AF957485BB82}"/>
              </a:ext>
            </a:extLst>
          </p:cNvPr>
          <p:cNvSpPr txBox="1"/>
          <p:nvPr/>
        </p:nvSpPr>
        <p:spPr>
          <a:xfrm>
            <a:off x="342976" y="1543123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1,1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C391E4-95BB-6070-D47A-8240C281222E}"/>
              </a:ext>
            </a:extLst>
          </p:cNvPr>
          <p:cNvSpPr txBox="1"/>
          <p:nvPr/>
        </p:nvSpPr>
        <p:spPr>
          <a:xfrm>
            <a:off x="342976" y="2154539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1,2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376626-A626-5DB3-A668-7991BFD4F96B}"/>
              </a:ext>
            </a:extLst>
          </p:cNvPr>
          <p:cNvSpPr txBox="1"/>
          <p:nvPr/>
        </p:nvSpPr>
        <p:spPr>
          <a:xfrm>
            <a:off x="342976" y="2767706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1,3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B49DC-F344-37ED-8746-ADBD1206BDDF}"/>
              </a:ext>
            </a:extLst>
          </p:cNvPr>
          <p:cNvSpPr txBox="1"/>
          <p:nvPr/>
        </p:nvSpPr>
        <p:spPr>
          <a:xfrm>
            <a:off x="342976" y="3380873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1,4</a:t>
            </a:r>
            <a:endParaRPr lang="ko-KR" altLang="en-US" sz="12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0BCEBA-4256-4151-7641-C5A4F4716CBF}"/>
              </a:ext>
            </a:extLst>
          </p:cNvPr>
          <p:cNvSpPr txBox="1"/>
          <p:nvPr/>
        </p:nvSpPr>
        <p:spPr>
          <a:xfrm>
            <a:off x="342976" y="3994040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1,5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B93985-44D7-8036-3806-ECB92CB976E3}"/>
              </a:ext>
            </a:extLst>
          </p:cNvPr>
          <p:cNvSpPr txBox="1"/>
          <p:nvPr/>
        </p:nvSpPr>
        <p:spPr>
          <a:xfrm>
            <a:off x="342976" y="4606963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1,6</a:t>
            </a:r>
            <a:endParaRPr lang="ko-KR" altLang="en-US" sz="12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F3BD9D4-5CF6-9A21-3BE2-C1D4E3F4DDB7}"/>
              </a:ext>
            </a:extLst>
          </p:cNvPr>
          <p:cNvSpPr/>
          <p:nvPr/>
        </p:nvSpPr>
        <p:spPr>
          <a:xfrm>
            <a:off x="4199116" y="1806683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38062AF-B2D6-AF0D-F1CA-D8B04D6FA019}"/>
              </a:ext>
            </a:extLst>
          </p:cNvPr>
          <p:cNvSpPr/>
          <p:nvPr/>
        </p:nvSpPr>
        <p:spPr>
          <a:xfrm>
            <a:off x="4199116" y="3099118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82A6FBD-F4EB-8BFE-D4E2-42F10F723600}"/>
              </a:ext>
            </a:extLst>
          </p:cNvPr>
          <p:cNvSpPr/>
          <p:nvPr/>
        </p:nvSpPr>
        <p:spPr>
          <a:xfrm>
            <a:off x="4199116" y="4391553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43D8BD-D842-BBCF-8520-ED58B874F4A5}"/>
              </a:ext>
            </a:extLst>
          </p:cNvPr>
          <p:cNvCxnSpPr>
            <a:endCxn id="16" idx="2"/>
          </p:cNvCxnSpPr>
          <p:nvPr/>
        </p:nvCxnSpPr>
        <p:spPr>
          <a:xfrm>
            <a:off x="2146610" y="1835510"/>
            <a:ext cx="2052506" cy="42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5E2355-21FC-772C-C388-2D69B6D51F6B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146610" y="2258585"/>
            <a:ext cx="2052506" cy="27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72373CC-B3BA-FB58-4454-4BF421D7461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146610" y="2258585"/>
            <a:ext cx="2052506" cy="84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F7EC4E2-DCB2-AF29-989E-C7046AECFDB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132629" y="2258585"/>
            <a:ext cx="2066487" cy="143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6B608D6-D4E6-0C71-FD67-7E4633986B18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146610" y="2258585"/>
            <a:ext cx="2052506" cy="204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D94DFA-ECB1-AFF4-B607-B30E531B5232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146610" y="2258585"/>
            <a:ext cx="2052506" cy="270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38E1AE9-9334-6640-008B-49BBE6B71487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132629" y="1835510"/>
            <a:ext cx="2066487" cy="171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706099A-1853-F199-D64E-94117C4999DE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132629" y="2537372"/>
            <a:ext cx="2066487" cy="10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22B6F92-396B-E24A-06D3-C9B2A311671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160591" y="3099118"/>
            <a:ext cx="2038525" cy="45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FE9B901-FCF9-E5BC-D07B-B6CA51C26A1C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2160591" y="3551020"/>
            <a:ext cx="2038525" cy="14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A11CB7E-3B6E-8AD0-00B0-BEBE21F436AD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2160591" y="3551020"/>
            <a:ext cx="2038525" cy="75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CD56EB3-5D57-9A9F-042B-FC0144E4C3E9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2146610" y="3551020"/>
            <a:ext cx="2052506" cy="141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4EF7A75-C156-42DD-31F1-E63BC3CC6772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132629" y="1835510"/>
            <a:ext cx="2066487" cy="300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CF522CE-2C54-5842-9D4B-5E90B9460DBB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160591" y="2555070"/>
            <a:ext cx="2038525" cy="228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2E4AE9C-4976-DA4B-88FC-871A0FC4B521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160591" y="3099118"/>
            <a:ext cx="2038525" cy="1744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CDF62BC-B7D8-A5E8-F8CD-05D16BF4601D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160591" y="3692357"/>
            <a:ext cx="2038525" cy="115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527776C-4BEF-0179-D877-7B41F174868B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132629" y="4300672"/>
            <a:ext cx="2066487" cy="54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628C17D-ACC7-1DBC-4B45-02A7B69AB593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2146610" y="4843455"/>
            <a:ext cx="2052506" cy="12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182C2C9-1AB0-C949-79D8-D29490EA237E}"/>
              </a:ext>
            </a:extLst>
          </p:cNvPr>
          <p:cNvSpPr/>
          <p:nvPr/>
        </p:nvSpPr>
        <p:spPr>
          <a:xfrm>
            <a:off x="9738868" y="2184310"/>
            <a:ext cx="1619075" cy="3368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951B6FB-EEF4-75B8-E981-23A2FEA94877}"/>
              </a:ext>
            </a:extLst>
          </p:cNvPr>
          <p:cNvSpPr/>
          <p:nvPr/>
        </p:nvSpPr>
        <p:spPr>
          <a:xfrm>
            <a:off x="9639598" y="2093429"/>
            <a:ext cx="1619075" cy="3368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A16DCE9-4796-1709-789B-E81C88AB188B}"/>
              </a:ext>
            </a:extLst>
          </p:cNvPr>
          <p:cNvSpPr/>
          <p:nvPr/>
        </p:nvSpPr>
        <p:spPr>
          <a:xfrm>
            <a:off x="9540328" y="2002548"/>
            <a:ext cx="1619075" cy="3368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232FC06-4F64-5C54-E036-163DF5805BAD}"/>
              </a:ext>
            </a:extLst>
          </p:cNvPr>
          <p:cNvSpPr/>
          <p:nvPr/>
        </p:nvSpPr>
        <p:spPr>
          <a:xfrm>
            <a:off x="9441058" y="1911667"/>
            <a:ext cx="1619075" cy="3368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FC0ECCF-0B1A-0DFE-A21B-63E8F356A74E}"/>
              </a:ext>
            </a:extLst>
          </p:cNvPr>
          <p:cNvSpPr txBox="1"/>
          <p:nvPr/>
        </p:nvSpPr>
        <p:spPr>
          <a:xfrm>
            <a:off x="9114001" y="1182639"/>
            <a:ext cx="249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lt"/>
                <a:cs typeface="Dreaming Outloud Script Pro" panose="03050502040304050704" pitchFamily="66" charset="0"/>
              </a:rPr>
              <a:t>Output vector</a:t>
            </a:r>
            <a:endParaRPr lang="ko-KR" altLang="en-US" sz="2000" b="1" dirty="0">
              <a:latin typeface="+mj-lt"/>
              <a:cs typeface="Dreaming Outloud Script Pro" panose="03050502040304050704" pitchFamily="66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4C97047-89B1-D63E-C682-87CA507C299F}"/>
              </a:ext>
            </a:extLst>
          </p:cNvPr>
          <p:cNvSpPr txBox="1"/>
          <p:nvPr/>
        </p:nvSpPr>
        <p:spPr>
          <a:xfrm>
            <a:off x="9399812" y="2017615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y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1,1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69955E5-98EE-EC64-A11D-806BEF940A68}"/>
              </a:ext>
            </a:extLst>
          </p:cNvPr>
          <p:cNvSpPr txBox="1"/>
          <p:nvPr/>
        </p:nvSpPr>
        <p:spPr>
          <a:xfrm>
            <a:off x="9399812" y="3293114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y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1,2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FD45E8-DC61-587F-F0D9-D9E568BEB846}"/>
              </a:ext>
            </a:extLst>
          </p:cNvPr>
          <p:cNvSpPr txBox="1"/>
          <p:nvPr/>
        </p:nvSpPr>
        <p:spPr>
          <a:xfrm>
            <a:off x="9399812" y="4580838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y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1,3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D3912F2-DCA5-192C-F0D3-20BF9F50FDC0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7995831" y="2288356"/>
            <a:ext cx="1403981" cy="2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7D3D2A8-AA5C-EAD9-376E-35AA845A619F}"/>
              </a:ext>
            </a:extLst>
          </p:cNvPr>
          <p:cNvCxnSpPr>
            <a:cxnSpLocks/>
          </p:cNvCxnSpPr>
          <p:nvPr/>
        </p:nvCxnSpPr>
        <p:spPr>
          <a:xfrm>
            <a:off x="7995831" y="3559144"/>
            <a:ext cx="1403981" cy="2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C50FDF9-745A-3DDC-1605-778CA5EBBBCA}"/>
              </a:ext>
            </a:extLst>
          </p:cNvPr>
          <p:cNvCxnSpPr>
            <a:cxnSpLocks/>
          </p:cNvCxnSpPr>
          <p:nvPr/>
        </p:nvCxnSpPr>
        <p:spPr>
          <a:xfrm>
            <a:off x="7995831" y="4873225"/>
            <a:ext cx="1403981" cy="2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AFF237A5-7DA3-7992-F0B6-259E2D5F52B6}"/>
              </a:ext>
            </a:extLst>
          </p:cNvPr>
          <p:cNvSpPr/>
          <p:nvPr/>
        </p:nvSpPr>
        <p:spPr>
          <a:xfrm>
            <a:off x="7092027" y="1847277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A586CCB-0FD9-D563-51CA-51E59B873AE6}"/>
              </a:ext>
            </a:extLst>
          </p:cNvPr>
          <p:cNvSpPr/>
          <p:nvPr/>
        </p:nvSpPr>
        <p:spPr>
          <a:xfrm>
            <a:off x="7092027" y="3102079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55B50B9-22FD-F84B-E017-C5CD768DCE9F}"/>
              </a:ext>
            </a:extLst>
          </p:cNvPr>
          <p:cNvSpPr/>
          <p:nvPr/>
        </p:nvSpPr>
        <p:spPr>
          <a:xfrm>
            <a:off x="7092027" y="4402959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89E2AC9-42E1-00B2-857F-D80A307AC806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>
            <a:off x="5102920" y="2258585"/>
            <a:ext cx="1989107" cy="4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D3A89DE-6465-3224-2FCD-14081B57047D}"/>
              </a:ext>
            </a:extLst>
          </p:cNvPr>
          <p:cNvCxnSpPr>
            <a:cxnSpLocks/>
            <a:stCxn id="16" idx="6"/>
            <a:endCxn id="25" idx="2"/>
          </p:cNvCxnSpPr>
          <p:nvPr/>
        </p:nvCxnSpPr>
        <p:spPr>
          <a:xfrm>
            <a:off x="5102920" y="2258585"/>
            <a:ext cx="1989107" cy="129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701F6B5-7D18-5D04-C3CC-3B23001E0ECF}"/>
              </a:ext>
            </a:extLst>
          </p:cNvPr>
          <p:cNvCxnSpPr>
            <a:cxnSpLocks/>
            <a:stCxn id="16" idx="6"/>
            <a:endCxn id="26" idx="2"/>
          </p:cNvCxnSpPr>
          <p:nvPr/>
        </p:nvCxnSpPr>
        <p:spPr>
          <a:xfrm>
            <a:off x="5102920" y="2258585"/>
            <a:ext cx="1989107" cy="259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F2EFF7E-0816-7A05-271D-387E335D1605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 flipV="1">
            <a:off x="5102920" y="2299179"/>
            <a:ext cx="1989107" cy="125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CB7F84A-C831-004E-914C-0DC790D8DE68}"/>
              </a:ext>
            </a:extLst>
          </p:cNvPr>
          <p:cNvCxnSpPr>
            <a:cxnSpLocks/>
            <a:stCxn id="17" idx="6"/>
            <a:endCxn id="25" idx="2"/>
          </p:cNvCxnSpPr>
          <p:nvPr/>
        </p:nvCxnSpPr>
        <p:spPr>
          <a:xfrm>
            <a:off x="5102920" y="3551020"/>
            <a:ext cx="1989107" cy="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06DC79B-7DE6-212C-5496-123035A9473C}"/>
              </a:ext>
            </a:extLst>
          </p:cNvPr>
          <p:cNvCxnSpPr>
            <a:cxnSpLocks/>
            <a:stCxn id="17" idx="6"/>
            <a:endCxn id="26" idx="2"/>
          </p:cNvCxnSpPr>
          <p:nvPr/>
        </p:nvCxnSpPr>
        <p:spPr>
          <a:xfrm>
            <a:off x="5102920" y="3551020"/>
            <a:ext cx="1989107" cy="1303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BD0FD7F-282A-9AAC-4C11-93292DB78133}"/>
              </a:ext>
            </a:extLst>
          </p:cNvPr>
          <p:cNvCxnSpPr>
            <a:cxnSpLocks/>
            <a:stCxn id="19" idx="6"/>
            <a:endCxn id="23" idx="2"/>
          </p:cNvCxnSpPr>
          <p:nvPr/>
        </p:nvCxnSpPr>
        <p:spPr>
          <a:xfrm flipV="1">
            <a:off x="5102920" y="2299179"/>
            <a:ext cx="1989107" cy="254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5ED76C0-0B48-F156-C8A7-275198FAD0E8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 flipV="1">
            <a:off x="5102920" y="3553981"/>
            <a:ext cx="1989107" cy="128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8799687-1A0C-A292-1A0F-7323E30AE5F8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5102920" y="4843455"/>
            <a:ext cx="1989107" cy="11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64B4505F-FE77-A8DB-7903-B518B1FAAF0E}"/>
              </a:ext>
            </a:extLst>
          </p:cNvPr>
          <p:cNvSpPr txBox="1"/>
          <p:nvPr/>
        </p:nvSpPr>
        <p:spPr>
          <a:xfrm>
            <a:off x="3604086" y="859087"/>
            <a:ext cx="209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lt"/>
                <a:ea typeface="+mj-ea"/>
                <a:cs typeface="Dreaming Outloud Script Pro" panose="03050502040304050704" pitchFamily="66" charset="0"/>
              </a:rPr>
              <a:t>Hidden layer 1</a:t>
            </a:r>
            <a:endParaRPr lang="ko-KR" altLang="en-US" sz="2000" b="1" dirty="0">
              <a:latin typeface="+mj-lt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878BEA3-68E9-AF9F-4D51-C0EBC0A7285D}"/>
              </a:ext>
            </a:extLst>
          </p:cNvPr>
          <p:cNvSpPr txBox="1"/>
          <p:nvPr/>
        </p:nvSpPr>
        <p:spPr>
          <a:xfrm>
            <a:off x="6498782" y="859087"/>
            <a:ext cx="209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lt"/>
                <a:ea typeface="+mj-ea"/>
                <a:cs typeface="Dreaming Outloud Script Pro" panose="03050502040304050704" pitchFamily="66" charset="0"/>
              </a:rPr>
              <a:t>Output layer</a:t>
            </a:r>
            <a:endParaRPr lang="ko-KR" altLang="en-US" sz="2000" b="1" dirty="0">
              <a:latin typeface="+mj-lt"/>
              <a:ea typeface="+mj-ea"/>
              <a:cs typeface="Dreaming Outloud Script Pro" panose="030505020403040507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C0561FD-BF77-0518-D9C6-99CFD1812A26}"/>
                  </a:ext>
                </a:extLst>
              </p:cNvPr>
              <p:cNvSpPr txBox="1"/>
              <p:nvPr/>
            </p:nvSpPr>
            <p:spPr>
              <a:xfrm>
                <a:off x="1817880" y="5740680"/>
                <a:ext cx="2552784" cy="465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(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𝟏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)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(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𝟏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)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𝑿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sSubSup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(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𝟏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)</m:t>
                          </m:r>
                        </m:sub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ko-KR" altLang="en-US" sz="2000" b="1" dirty="0">
                  <a:latin typeface="+mj-lt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C0561FD-BF77-0518-D9C6-99CFD1812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880" y="5740680"/>
                <a:ext cx="2552784" cy="465705"/>
              </a:xfrm>
              <a:prstGeom prst="rect">
                <a:avLst/>
              </a:prstGeom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E0C98ED-A61B-D5EC-2794-1581BF0B4E5F}"/>
                  </a:ext>
                </a:extLst>
              </p:cNvPr>
              <p:cNvSpPr txBox="1"/>
              <p:nvPr/>
            </p:nvSpPr>
            <p:spPr>
              <a:xfrm>
                <a:off x="4713736" y="5740680"/>
                <a:ext cx="3107602" cy="465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(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𝟐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)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(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𝟐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)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(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𝟏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)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sSubSup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(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𝟐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)</m:t>
                          </m:r>
                        </m:sub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ko-KR" altLang="en-US" sz="2000" b="1" dirty="0">
                  <a:latin typeface="+mj-lt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E0C98ED-A61B-D5EC-2794-1581BF0B4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736" y="5740680"/>
                <a:ext cx="3107602" cy="46570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63CAD9-D1E1-159E-2E4B-61FF36941D8F}"/>
              </a:ext>
            </a:extLst>
          </p:cNvPr>
          <p:cNvSpPr txBox="1"/>
          <p:nvPr/>
        </p:nvSpPr>
        <p:spPr>
          <a:xfrm>
            <a:off x="4517382" y="1549243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T</a:t>
            </a:r>
            <a:r>
              <a:rPr lang="ko-KR" altLang="en-US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나 </a:t>
            </a:r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G</a:t>
            </a:r>
            <a:r>
              <a:rPr lang="ko-KR" altLang="en-US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입니까</a:t>
            </a:r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?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61C89-E307-5AAB-F20C-EF3E23892B71}"/>
              </a:ext>
            </a:extLst>
          </p:cNvPr>
          <p:cNvSpPr txBox="1"/>
          <p:nvPr/>
        </p:nvSpPr>
        <p:spPr>
          <a:xfrm>
            <a:off x="4517382" y="1283362"/>
            <a:ext cx="2798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TGCA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2C528-F681-6D0C-D250-586BFF05467D}"/>
              </a:ext>
            </a:extLst>
          </p:cNvPr>
          <p:cNvSpPr txBox="1"/>
          <p:nvPr/>
        </p:nvSpPr>
        <p:spPr>
          <a:xfrm>
            <a:off x="3118225" y="2908259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T</a:t>
            </a:r>
            <a:r>
              <a:rPr lang="ko-KR" altLang="en-US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입니까</a:t>
            </a:r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?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CAB9C-33EB-DE5C-8828-D7475010AA00}"/>
              </a:ext>
            </a:extLst>
          </p:cNvPr>
          <p:cNvSpPr txBox="1"/>
          <p:nvPr/>
        </p:nvSpPr>
        <p:spPr>
          <a:xfrm>
            <a:off x="3118225" y="2642378"/>
            <a:ext cx="2798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TG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3D98B-10D9-01A7-784C-FBA1C9282DF9}"/>
              </a:ext>
            </a:extLst>
          </p:cNvPr>
          <p:cNvSpPr txBox="1"/>
          <p:nvPr/>
        </p:nvSpPr>
        <p:spPr>
          <a:xfrm>
            <a:off x="6096000" y="2908259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C</a:t>
            </a:r>
            <a:r>
              <a:rPr lang="ko-KR" altLang="en-US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입니까</a:t>
            </a:r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?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EDF24-C51A-5514-828D-097D4643CF9A}"/>
              </a:ext>
            </a:extLst>
          </p:cNvPr>
          <p:cNvSpPr txBox="1"/>
          <p:nvPr/>
        </p:nvSpPr>
        <p:spPr>
          <a:xfrm>
            <a:off x="6096000" y="2642378"/>
            <a:ext cx="2798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CA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7BFC0-2FA9-AAE3-4332-CDBFF3A3337D}"/>
              </a:ext>
            </a:extLst>
          </p:cNvPr>
          <p:cNvSpPr txBox="1"/>
          <p:nvPr/>
        </p:nvSpPr>
        <p:spPr>
          <a:xfrm>
            <a:off x="3118225" y="4001394"/>
            <a:ext cx="1399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T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AE47B-AADA-77E1-9003-C920DDA0B5B8}"/>
              </a:ext>
            </a:extLst>
          </p:cNvPr>
          <p:cNvSpPr txBox="1"/>
          <p:nvPr/>
        </p:nvSpPr>
        <p:spPr>
          <a:xfrm>
            <a:off x="4517382" y="4001394"/>
            <a:ext cx="1399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G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9AC188-5A23-88CB-B5C6-7BA496BEFE02}"/>
              </a:ext>
            </a:extLst>
          </p:cNvPr>
          <p:cNvSpPr txBox="1"/>
          <p:nvPr/>
        </p:nvSpPr>
        <p:spPr>
          <a:xfrm>
            <a:off x="6096000" y="4001394"/>
            <a:ext cx="1399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C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00188D-8841-DC44-9339-98A2D3E891F6}"/>
              </a:ext>
            </a:extLst>
          </p:cNvPr>
          <p:cNvSpPr txBox="1"/>
          <p:nvPr/>
        </p:nvSpPr>
        <p:spPr>
          <a:xfrm>
            <a:off x="7495157" y="4001394"/>
            <a:ext cx="1399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A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034805A-0805-E2EB-5681-F3356048F4F6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4517382" y="2072463"/>
            <a:ext cx="1399157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CA4B44-1C51-F040-9614-80DE4F52327C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916539" y="2072463"/>
            <a:ext cx="1578618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3AA1695-2243-AC72-C495-46EE45881837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817804" y="3431479"/>
            <a:ext cx="699578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8D780F5-7DE9-6B1E-1E86-0CEE13ADDB11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4517382" y="3431479"/>
            <a:ext cx="699579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671562B-D855-010F-5CFF-9A710E23CCEE}"/>
              </a:ext>
            </a:extLst>
          </p:cNvPr>
          <p:cNvCxnSpPr>
            <a:cxnSpLocks/>
          </p:cNvCxnSpPr>
          <p:nvPr/>
        </p:nvCxnSpPr>
        <p:spPr>
          <a:xfrm flipH="1">
            <a:off x="6795579" y="3431479"/>
            <a:ext cx="699578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5F37D39-8065-DF9E-9C6F-D1F4BE3532D3}"/>
              </a:ext>
            </a:extLst>
          </p:cNvPr>
          <p:cNvCxnSpPr>
            <a:cxnSpLocks/>
          </p:cNvCxnSpPr>
          <p:nvPr/>
        </p:nvCxnSpPr>
        <p:spPr>
          <a:xfrm>
            <a:off x="7495157" y="3431479"/>
            <a:ext cx="699579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E21473-CA85-DB4A-6BD2-72ACB318D1E1}"/>
                  </a:ext>
                </a:extLst>
              </p:cNvPr>
              <p:cNvSpPr txBox="1"/>
              <p:nvPr/>
            </p:nvSpPr>
            <p:spPr>
              <a:xfrm>
                <a:off x="1950847" y="4617754"/>
                <a:ext cx="79313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latin typeface="+mj-ea"/>
                    <a:ea typeface="+mj-ea"/>
                    <a:cs typeface="Dreaming Outloud Script Pro" panose="03050502040304050704" pitchFamily="66" charset="0"/>
                  </a:rPr>
                  <a:t>#</a:t>
                </a:r>
                <a:r>
                  <a:rPr lang="ko-KR" altLang="en-US" sz="2800" b="1" dirty="0">
                    <a:latin typeface="+mj-ea"/>
                    <a:ea typeface="+mj-ea"/>
                    <a:cs typeface="Dreaming Outloud Script Pro" panose="03050502040304050704" pitchFamily="66" charset="0"/>
                  </a:rPr>
                  <a:t>질문 </a:t>
                </a:r>
                <a:r>
                  <a:rPr lang="en-US" altLang="ko-KR" sz="2800" b="1" dirty="0">
                    <a:latin typeface="+mj-ea"/>
                    <a:ea typeface="+mj-ea"/>
                    <a:cs typeface="Dreaming Outloud Script Pro" panose="03050502040304050704" pitchFamily="66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sSubPr>
                      <m:e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𝒑</m:t>
                        </m:r>
                      </m:e>
                      <m:sub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𝑻</m:t>
                        </m:r>
                      </m:sub>
                    </m:sSub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𝟐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sSubPr>
                      <m:e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𝒑</m:t>
                        </m:r>
                      </m:e>
                      <m:sub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𝑮</m:t>
                        </m:r>
                      </m:sub>
                    </m:sSub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𝟐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sSubPr>
                      <m:e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𝒑</m:t>
                        </m:r>
                      </m:e>
                      <m:sub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𝑪</m:t>
                        </m:r>
                      </m:sub>
                    </m:sSub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𝟐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sSubPr>
                      <m:e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𝒑</m:t>
                        </m:r>
                      </m:e>
                      <m:sub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𝑨</m:t>
                        </m:r>
                      </m:sub>
                    </m:sSub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𝟐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=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𝟐</m:t>
                    </m:r>
                  </m:oMath>
                </a14:m>
                <a:endParaRPr lang="ko-KR" altLang="en-US" sz="2800" b="1" dirty="0">
                  <a:latin typeface="+mj-ea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E21473-CA85-DB4A-6BD2-72ACB318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847" y="4617754"/>
                <a:ext cx="7931384" cy="523220"/>
              </a:xfrm>
              <a:prstGeom prst="rect">
                <a:avLst/>
              </a:prstGeom>
              <a:blipFill>
                <a:blip r:embed="rId2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96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63CAD9-D1E1-159E-2E4B-61FF36941D8F}"/>
              </a:ext>
            </a:extLst>
          </p:cNvPr>
          <p:cNvSpPr txBox="1"/>
          <p:nvPr/>
        </p:nvSpPr>
        <p:spPr>
          <a:xfrm>
            <a:off x="4517382" y="592898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T</a:t>
            </a:r>
            <a:r>
              <a:rPr lang="ko-KR" altLang="en-US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입니까</a:t>
            </a:r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?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61C89-E307-5AAB-F20C-EF3E23892B71}"/>
              </a:ext>
            </a:extLst>
          </p:cNvPr>
          <p:cNvSpPr txBox="1"/>
          <p:nvPr/>
        </p:nvSpPr>
        <p:spPr>
          <a:xfrm>
            <a:off x="4517382" y="327017"/>
            <a:ext cx="2798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AGTC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CAB9C-33EB-DE5C-8828-D7475010AA00}"/>
              </a:ext>
            </a:extLst>
          </p:cNvPr>
          <p:cNvSpPr txBox="1"/>
          <p:nvPr/>
        </p:nvSpPr>
        <p:spPr>
          <a:xfrm>
            <a:off x="3118225" y="1686033"/>
            <a:ext cx="2798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T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3D98B-10D9-01A7-784C-FBA1C9282DF9}"/>
              </a:ext>
            </a:extLst>
          </p:cNvPr>
          <p:cNvSpPr txBox="1"/>
          <p:nvPr/>
        </p:nvSpPr>
        <p:spPr>
          <a:xfrm>
            <a:off x="6096000" y="1951914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C</a:t>
            </a:r>
            <a:r>
              <a:rPr lang="ko-KR" altLang="en-US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입니까</a:t>
            </a:r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?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EDF24-C51A-5514-828D-097D4643CF9A}"/>
              </a:ext>
            </a:extLst>
          </p:cNvPr>
          <p:cNvSpPr txBox="1"/>
          <p:nvPr/>
        </p:nvSpPr>
        <p:spPr>
          <a:xfrm>
            <a:off x="6096000" y="1686033"/>
            <a:ext cx="2798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AGC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9AC188-5A23-88CB-B5C6-7BA496BEFE02}"/>
              </a:ext>
            </a:extLst>
          </p:cNvPr>
          <p:cNvSpPr txBox="1"/>
          <p:nvPr/>
        </p:nvSpPr>
        <p:spPr>
          <a:xfrm>
            <a:off x="6096000" y="3045049"/>
            <a:ext cx="1399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C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00188D-8841-DC44-9339-98A2D3E891F6}"/>
              </a:ext>
            </a:extLst>
          </p:cNvPr>
          <p:cNvSpPr txBox="1"/>
          <p:nvPr/>
        </p:nvSpPr>
        <p:spPr>
          <a:xfrm>
            <a:off x="7495157" y="3045049"/>
            <a:ext cx="1399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AG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034805A-0805-E2EB-5681-F3356048F4F6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4517382" y="1116118"/>
            <a:ext cx="1399157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CA4B44-1C51-F040-9614-80DE4F52327C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916539" y="1116118"/>
            <a:ext cx="1578618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671562B-D855-010F-5CFF-9A710E23CCEE}"/>
              </a:ext>
            </a:extLst>
          </p:cNvPr>
          <p:cNvCxnSpPr>
            <a:cxnSpLocks/>
          </p:cNvCxnSpPr>
          <p:nvPr/>
        </p:nvCxnSpPr>
        <p:spPr>
          <a:xfrm flipH="1">
            <a:off x="6795579" y="2475134"/>
            <a:ext cx="699578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5F37D39-8065-DF9E-9C6F-D1F4BE3532D3}"/>
              </a:ext>
            </a:extLst>
          </p:cNvPr>
          <p:cNvCxnSpPr>
            <a:cxnSpLocks/>
          </p:cNvCxnSpPr>
          <p:nvPr/>
        </p:nvCxnSpPr>
        <p:spPr>
          <a:xfrm>
            <a:off x="7495157" y="2475134"/>
            <a:ext cx="699579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E21473-CA85-DB4A-6BD2-72ACB318D1E1}"/>
                  </a:ext>
                </a:extLst>
              </p:cNvPr>
              <p:cNvSpPr txBox="1"/>
              <p:nvPr/>
            </p:nvSpPr>
            <p:spPr>
              <a:xfrm>
                <a:off x="1950847" y="4617754"/>
                <a:ext cx="7931384" cy="1172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latin typeface="+mj-ea"/>
                    <a:ea typeface="+mj-ea"/>
                    <a:cs typeface="Dreaming Outloud Script Pro" panose="03050502040304050704" pitchFamily="66" charset="0"/>
                  </a:rPr>
                  <a:t>#</a:t>
                </a:r>
                <a:r>
                  <a:rPr lang="ko-KR" altLang="en-US" sz="2800" b="1" dirty="0">
                    <a:latin typeface="+mj-ea"/>
                    <a:ea typeface="+mj-ea"/>
                    <a:cs typeface="Dreaming Outloud Script Pro" panose="03050502040304050704" pitchFamily="66" charset="0"/>
                  </a:rPr>
                  <a:t>질문 </a:t>
                </a:r>
                <a:r>
                  <a:rPr lang="en-US" altLang="ko-KR" sz="2800" b="1" dirty="0">
                    <a:latin typeface="+mj-ea"/>
                    <a:ea typeface="+mj-ea"/>
                    <a:cs typeface="Dreaming Outloud Script Pro" panose="03050502040304050704" pitchFamily="66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sSubPr>
                      <m:e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𝒑</m:t>
                        </m:r>
                      </m:e>
                      <m:sub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𝑻</m:t>
                        </m:r>
                      </m:sub>
                    </m:sSub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𝟏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sSubPr>
                      <m:e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𝒑</m:t>
                        </m:r>
                      </m:e>
                      <m:sub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𝑪</m:t>
                        </m:r>
                      </m:sub>
                    </m:sSub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𝟐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sSubPr>
                      <m:e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𝒑</m:t>
                        </m:r>
                      </m:e>
                      <m:sub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𝑨</m:t>
                        </m:r>
                      </m:sub>
                    </m:sSub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𝟑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sSubPr>
                      <m:e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𝒑</m:t>
                        </m:r>
                      </m:e>
                      <m:sub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𝑮</m:t>
                        </m:r>
                      </m:sub>
                    </m:sSub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𝟑</m:t>
                    </m:r>
                  </m:oMath>
                </a14:m>
                <a:endParaRPr lang="en-US" altLang="ko-KR" sz="2800" b="1" dirty="0">
                  <a:latin typeface="+mj-ea"/>
                  <a:ea typeface="+mj-ea"/>
                  <a:cs typeface="Dreaming Outloud Script Pro" panose="03050502040304050704" pitchFamily="66" charset="0"/>
                </a:endParaRPr>
              </a:p>
              <a:p>
                <a:pPr algn="ctr"/>
                <a:r>
                  <a:rPr lang="en-US" altLang="ko-KR" sz="2800" b="1" dirty="0">
                    <a:latin typeface="+mj-ea"/>
                    <a:ea typeface="+mj-ea"/>
                    <a:cs typeface="Dreaming Outloud Script Pro" panose="03050502040304050704" pitchFamily="66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fPr>
                      <m:num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𝟑</m:t>
                        </m:r>
                      </m:num>
                      <m:den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𝟒</m:t>
                        </m:r>
                      </m:den>
                    </m:f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𝟏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+</m:t>
                    </m:r>
                    <m:f>
                      <m:f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fPr>
                      <m:num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𝟖</m:t>
                        </m:r>
                      </m:den>
                    </m:f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𝟐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+</m:t>
                    </m:r>
                    <m:f>
                      <m:f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fPr>
                      <m:num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𝟏𝟔</m:t>
                        </m:r>
                      </m:den>
                    </m:f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𝟑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+</m:t>
                    </m:r>
                    <m:f>
                      <m:f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fPr>
                      <m:num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𝟏𝟔</m:t>
                        </m:r>
                      </m:den>
                    </m:f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𝟑</m:t>
                    </m:r>
                    <m:r>
                      <a:rPr lang="en-US" altLang="ko-KR" sz="2800" b="1" i="0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=</m:t>
                    </m:r>
                    <m:f>
                      <m:f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fPr>
                      <m:num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𝟏𝟏</m:t>
                        </m:r>
                      </m:num>
                      <m:den>
                        <m:r>
                          <a:rPr lang="en-US" altLang="ko-KR" sz="2800" b="1" i="0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𝟖</m:t>
                        </m:r>
                      </m:den>
                    </m:f>
                  </m:oMath>
                </a14:m>
                <a:endParaRPr lang="en-US" altLang="ko-KR" sz="2800" b="1" dirty="0">
                  <a:latin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E21473-CA85-DB4A-6BD2-72ACB318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847" y="4617754"/>
                <a:ext cx="7931384" cy="1172822"/>
              </a:xfrm>
              <a:prstGeom prst="rect">
                <a:avLst/>
              </a:prstGeom>
              <a:blipFill>
                <a:blip r:embed="rId2"/>
                <a:stretch>
                  <a:fillRect t="-5729" b="-2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79DFB64-D871-68DF-586D-CDEBF0A6EDEB}"/>
              </a:ext>
            </a:extLst>
          </p:cNvPr>
          <p:cNvSpPr txBox="1"/>
          <p:nvPr/>
        </p:nvSpPr>
        <p:spPr>
          <a:xfrm>
            <a:off x="6795578" y="3305433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A</a:t>
            </a:r>
            <a:r>
              <a:rPr lang="ko-KR" altLang="en-US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입니까</a:t>
            </a:r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?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82B6B6-D5AD-86B6-346F-F97CE61E93C5}"/>
              </a:ext>
            </a:extLst>
          </p:cNvPr>
          <p:cNvSpPr txBox="1"/>
          <p:nvPr/>
        </p:nvSpPr>
        <p:spPr>
          <a:xfrm>
            <a:off x="6795579" y="4380717"/>
            <a:ext cx="1399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A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C59EC9-DA66-6DF3-C99A-BE76F6B8DBD1}"/>
              </a:ext>
            </a:extLst>
          </p:cNvPr>
          <p:cNvSpPr txBox="1"/>
          <p:nvPr/>
        </p:nvSpPr>
        <p:spPr>
          <a:xfrm>
            <a:off x="8194736" y="4380717"/>
            <a:ext cx="1399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G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A4CB595-20C1-D440-4165-AFE4FF63D162}"/>
              </a:ext>
            </a:extLst>
          </p:cNvPr>
          <p:cNvCxnSpPr>
            <a:cxnSpLocks/>
          </p:cNvCxnSpPr>
          <p:nvPr/>
        </p:nvCxnSpPr>
        <p:spPr>
          <a:xfrm flipH="1">
            <a:off x="7495158" y="3810802"/>
            <a:ext cx="699578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742F64F-AB94-D6EE-90E5-4AF2975B730C}"/>
              </a:ext>
            </a:extLst>
          </p:cNvPr>
          <p:cNvCxnSpPr>
            <a:cxnSpLocks/>
          </p:cNvCxnSpPr>
          <p:nvPr/>
        </p:nvCxnSpPr>
        <p:spPr>
          <a:xfrm>
            <a:off x="8194736" y="3810802"/>
            <a:ext cx="699579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45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63CAD9-D1E1-159E-2E4B-61FF36941D8F}"/>
              </a:ext>
            </a:extLst>
          </p:cNvPr>
          <p:cNvSpPr txBox="1"/>
          <p:nvPr/>
        </p:nvSpPr>
        <p:spPr>
          <a:xfrm>
            <a:off x="4517382" y="1549243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T</a:t>
            </a:r>
            <a:r>
              <a:rPr lang="ko-KR" altLang="en-US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나 </a:t>
            </a:r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G</a:t>
            </a:r>
            <a:r>
              <a:rPr lang="ko-KR" altLang="en-US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입니까</a:t>
            </a:r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?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61C89-E307-5AAB-F20C-EF3E23892B71}"/>
              </a:ext>
            </a:extLst>
          </p:cNvPr>
          <p:cNvSpPr txBox="1"/>
          <p:nvPr/>
        </p:nvSpPr>
        <p:spPr>
          <a:xfrm>
            <a:off x="4517382" y="1283362"/>
            <a:ext cx="2798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TGCA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2C528-F681-6D0C-D250-586BFF05467D}"/>
              </a:ext>
            </a:extLst>
          </p:cNvPr>
          <p:cNvSpPr txBox="1"/>
          <p:nvPr/>
        </p:nvSpPr>
        <p:spPr>
          <a:xfrm>
            <a:off x="3118225" y="2908259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T</a:t>
            </a:r>
            <a:r>
              <a:rPr lang="ko-KR" altLang="en-US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입니까</a:t>
            </a:r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?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CAB9C-33EB-DE5C-8828-D7475010AA00}"/>
              </a:ext>
            </a:extLst>
          </p:cNvPr>
          <p:cNvSpPr txBox="1"/>
          <p:nvPr/>
        </p:nvSpPr>
        <p:spPr>
          <a:xfrm>
            <a:off x="3118225" y="2642378"/>
            <a:ext cx="2798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TG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3D98B-10D9-01A7-784C-FBA1C9282DF9}"/>
              </a:ext>
            </a:extLst>
          </p:cNvPr>
          <p:cNvSpPr txBox="1"/>
          <p:nvPr/>
        </p:nvSpPr>
        <p:spPr>
          <a:xfrm>
            <a:off x="6096000" y="2908259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C</a:t>
            </a:r>
            <a:r>
              <a:rPr lang="ko-KR" altLang="en-US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입니까</a:t>
            </a:r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?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EDF24-C51A-5514-828D-097D4643CF9A}"/>
              </a:ext>
            </a:extLst>
          </p:cNvPr>
          <p:cNvSpPr txBox="1"/>
          <p:nvPr/>
        </p:nvSpPr>
        <p:spPr>
          <a:xfrm>
            <a:off x="6096000" y="2642378"/>
            <a:ext cx="2798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CA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7BFC0-2FA9-AAE3-4332-CDBFF3A3337D}"/>
              </a:ext>
            </a:extLst>
          </p:cNvPr>
          <p:cNvSpPr txBox="1"/>
          <p:nvPr/>
        </p:nvSpPr>
        <p:spPr>
          <a:xfrm>
            <a:off x="3118225" y="4001394"/>
            <a:ext cx="1399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T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AE47B-AADA-77E1-9003-C920DDA0B5B8}"/>
              </a:ext>
            </a:extLst>
          </p:cNvPr>
          <p:cNvSpPr txBox="1"/>
          <p:nvPr/>
        </p:nvSpPr>
        <p:spPr>
          <a:xfrm>
            <a:off x="4517382" y="4001394"/>
            <a:ext cx="1399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G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9AC188-5A23-88CB-B5C6-7BA496BEFE02}"/>
              </a:ext>
            </a:extLst>
          </p:cNvPr>
          <p:cNvSpPr txBox="1"/>
          <p:nvPr/>
        </p:nvSpPr>
        <p:spPr>
          <a:xfrm>
            <a:off x="6096000" y="4001394"/>
            <a:ext cx="1399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C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00188D-8841-DC44-9339-98A2D3E891F6}"/>
              </a:ext>
            </a:extLst>
          </p:cNvPr>
          <p:cNvSpPr txBox="1"/>
          <p:nvPr/>
        </p:nvSpPr>
        <p:spPr>
          <a:xfrm>
            <a:off x="7495157" y="4001394"/>
            <a:ext cx="1399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A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034805A-0805-E2EB-5681-F3356048F4F6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4517382" y="2072463"/>
            <a:ext cx="1399157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CA4B44-1C51-F040-9614-80DE4F52327C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916539" y="2072463"/>
            <a:ext cx="1578618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3AA1695-2243-AC72-C495-46EE45881837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817804" y="3431479"/>
            <a:ext cx="699578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8D780F5-7DE9-6B1E-1E86-0CEE13ADDB11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4517382" y="3431479"/>
            <a:ext cx="699579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671562B-D855-010F-5CFF-9A710E23CCEE}"/>
              </a:ext>
            </a:extLst>
          </p:cNvPr>
          <p:cNvCxnSpPr>
            <a:cxnSpLocks/>
          </p:cNvCxnSpPr>
          <p:nvPr/>
        </p:nvCxnSpPr>
        <p:spPr>
          <a:xfrm flipH="1">
            <a:off x="6795579" y="3431479"/>
            <a:ext cx="699578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5F37D39-8065-DF9E-9C6F-D1F4BE3532D3}"/>
              </a:ext>
            </a:extLst>
          </p:cNvPr>
          <p:cNvCxnSpPr>
            <a:cxnSpLocks/>
          </p:cNvCxnSpPr>
          <p:nvPr/>
        </p:nvCxnSpPr>
        <p:spPr>
          <a:xfrm>
            <a:off x="7495157" y="3431479"/>
            <a:ext cx="699579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E21473-CA85-DB4A-6BD2-72ACB318D1E1}"/>
                  </a:ext>
                </a:extLst>
              </p:cNvPr>
              <p:cNvSpPr txBox="1"/>
              <p:nvPr/>
            </p:nvSpPr>
            <p:spPr>
              <a:xfrm>
                <a:off x="1950847" y="4617754"/>
                <a:ext cx="7931384" cy="114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latin typeface="+mj-ea"/>
                    <a:ea typeface="+mj-ea"/>
                    <a:cs typeface="Dreaming Outloud Script Pro" panose="03050502040304050704" pitchFamily="66" charset="0"/>
                  </a:rPr>
                  <a:t>#</a:t>
                </a:r>
                <a:r>
                  <a:rPr lang="ko-KR" altLang="en-US" sz="2800" b="1" dirty="0">
                    <a:latin typeface="+mj-ea"/>
                    <a:ea typeface="+mj-ea"/>
                    <a:cs typeface="Dreaming Outloud Script Pro" panose="03050502040304050704" pitchFamily="66" charset="0"/>
                  </a:rPr>
                  <a:t>질문 </a:t>
                </a:r>
                <a:r>
                  <a:rPr lang="en-US" altLang="ko-KR" sz="2800" b="1" dirty="0">
                    <a:latin typeface="+mj-ea"/>
                    <a:ea typeface="+mj-ea"/>
                    <a:cs typeface="Dreaming Outloud Script Pro" panose="03050502040304050704" pitchFamily="66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sSubPr>
                      <m:e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𝒑</m:t>
                        </m:r>
                      </m:e>
                      <m:sub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𝑻</m:t>
                        </m:r>
                      </m:sub>
                    </m:sSub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𝟐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sSubPr>
                      <m:e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𝒑</m:t>
                        </m:r>
                      </m:e>
                      <m:sub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𝑮</m:t>
                        </m:r>
                      </m:sub>
                    </m:sSub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𝟐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sSubPr>
                      <m:e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𝒑</m:t>
                        </m:r>
                      </m:e>
                      <m:sub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𝑪</m:t>
                        </m:r>
                      </m:sub>
                    </m:sSub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𝟐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sSubPr>
                      <m:e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𝒑</m:t>
                        </m:r>
                      </m:e>
                      <m:sub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𝑨</m:t>
                        </m:r>
                      </m:sub>
                    </m:sSub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𝟐</m:t>
                    </m:r>
                  </m:oMath>
                </a14:m>
                <a:endParaRPr lang="en-US" altLang="ko-KR" sz="2800" b="1" dirty="0">
                  <a:latin typeface="+mj-ea"/>
                  <a:cs typeface="Dreaming Outloud Script Pro" panose="03050502040304050704" pitchFamily="66" charset="0"/>
                </a:endParaRPr>
              </a:p>
              <a:p>
                <a:pPr algn="ctr"/>
                <a:r>
                  <a:rPr lang="en-US" altLang="ko-KR" sz="2800" b="1" dirty="0">
                    <a:latin typeface="+mj-ea"/>
                    <a:cs typeface="Dreaming Outloud Script Pro" panose="03050502040304050704" pitchFamily="66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b="1" i="1" dirty="0">
                            <a:latin typeface="Cambria Math" panose="02040503050406030204" pitchFamily="18" charset="0"/>
                            <a:cs typeface="Dreaming Outloud Script Pro" panose="03050502040304050704" pitchFamily="66" charset="0"/>
                          </a:rPr>
                        </m:ctrlPr>
                      </m:fPr>
                      <m:num>
                        <m:r>
                          <a:rPr lang="en-US" altLang="ko-KR" sz="2800" b="1" i="1" dirty="0">
                            <a:latin typeface="Cambria Math" panose="02040503050406030204" pitchFamily="18" charset="0"/>
                            <a:cs typeface="Dreaming Outloud Script Pro" panose="03050502040304050704" pitchFamily="66" charset="0"/>
                          </a:rPr>
                          <m:t>𝟑</m:t>
                        </m:r>
                      </m:num>
                      <m:den>
                        <m:r>
                          <a:rPr lang="en-US" altLang="ko-KR" sz="2800" b="1" i="1" dirty="0">
                            <a:latin typeface="Cambria Math" panose="02040503050406030204" pitchFamily="18" charset="0"/>
                            <a:cs typeface="Dreaming Outloud Script Pro" panose="03050502040304050704" pitchFamily="66" charset="0"/>
                          </a:rPr>
                          <m:t>𝟒</m:t>
                        </m:r>
                      </m:den>
                    </m:f>
                    <m:r>
                      <a:rPr lang="en-US" altLang="ko-KR" sz="2800" b="1" i="1" dirty="0">
                        <a:latin typeface="Cambria Math" panose="02040503050406030204" pitchFamily="18" charset="0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cs typeface="Dreaming Outloud Script Pro" panose="03050502040304050704" pitchFamily="66" charset="0"/>
                      </a:rPr>
                      <m:t>𝟐</m:t>
                    </m:r>
                    <m:r>
                      <a:rPr lang="en-US" altLang="ko-KR" sz="2800" b="1" i="1" dirty="0">
                        <a:latin typeface="Cambria Math" panose="02040503050406030204" pitchFamily="18" charset="0"/>
                        <a:cs typeface="Dreaming Outloud Script Pro" panose="03050502040304050704" pitchFamily="66" charset="0"/>
                      </a:rPr>
                      <m:t>+</m:t>
                    </m:r>
                    <m:f>
                      <m:fPr>
                        <m:ctrlPr>
                          <a:rPr lang="en-US" altLang="ko-KR" sz="2800" b="1" i="1" dirty="0">
                            <a:latin typeface="Cambria Math" panose="02040503050406030204" pitchFamily="18" charset="0"/>
                            <a:cs typeface="Dreaming Outloud Script Pro" panose="03050502040304050704" pitchFamily="66" charset="0"/>
                          </a:rPr>
                        </m:ctrlPr>
                      </m:fPr>
                      <m:num>
                        <m:r>
                          <a:rPr lang="en-US" altLang="ko-KR" sz="2800" b="1" i="1" dirty="0">
                            <a:latin typeface="Cambria Math" panose="02040503050406030204" pitchFamily="18" charset="0"/>
                            <a:cs typeface="Dreaming Outloud Script Pro" panose="03050502040304050704" pitchFamily="66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800" b="1" i="1" dirty="0">
                            <a:latin typeface="Cambria Math" panose="02040503050406030204" pitchFamily="18" charset="0"/>
                            <a:cs typeface="Dreaming Outloud Script Pro" panose="03050502040304050704" pitchFamily="66" charset="0"/>
                          </a:rPr>
                          <m:t>𝟖</m:t>
                        </m:r>
                      </m:den>
                    </m:f>
                    <m:r>
                      <a:rPr lang="en-US" altLang="ko-KR" sz="2800" b="1" i="1" dirty="0">
                        <a:latin typeface="Cambria Math" panose="02040503050406030204" pitchFamily="18" charset="0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>
                        <a:latin typeface="Cambria Math" panose="02040503050406030204" pitchFamily="18" charset="0"/>
                        <a:cs typeface="Dreaming Outloud Script Pro" panose="03050502040304050704" pitchFamily="66" charset="0"/>
                      </a:rPr>
                      <m:t>𝟐</m:t>
                    </m:r>
                    <m:r>
                      <a:rPr lang="en-US" altLang="ko-KR" sz="2800" b="1" i="1" dirty="0">
                        <a:latin typeface="Cambria Math" panose="02040503050406030204" pitchFamily="18" charset="0"/>
                        <a:cs typeface="Dreaming Outloud Script Pro" panose="03050502040304050704" pitchFamily="66" charset="0"/>
                      </a:rPr>
                      <m:t>+</m:t>
                    </m:r>
                    <m:f>
                      <m:fPr>
                        <m:ctrlPr>
                          <a:rPr lang="en-US" altLang="ko-KR" sz="2800" b="1" i="1" dirty="0">
                            <a:latin typeface="Cambria Math" panose="02040503050406030204" pitchFamily="18" charset="0"/>
                            <a:cs typeface="Dreaming Outloud Script Pro" panose="03050502040304050704" pitchFamily="66" charset="0"/>
                          </a:rPr>
                        </m:ctrlPr>
                      </m:fPr>
                      <m:num>
                        <m:r>
                          <a:rPr lang="en-US" altLang="ko-KR" sz="2800" b="1" i="1" dirty="0">
                            <a:latin typeface="Cambria Math" panose="02040503050406030204" pitchFamily="18" charset="0"/>
                            <a:cs typeface="Dreaming Outloud Script Pro" panose="03050502040304050704" pitchFamily="66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800" b="1" i="1" dirty="0">
                            <a:latin typeface="Cambria Math" panose="02040503050406030204" pitchFamily="18" charset="0"/>
                            <a:cs typeface="Dreaming Outloud Script Pro" panose="03050502040304050704" pitchFamily="66" charset="0"/>
                          </a:rPr>
                          <m:t>𝟏𝟔</m:t>
                        </m:r>
                      </m:den>
                    </m:f>
                    <m:r>
                      <a:rPr lang="en-US" altLang="ko-KR" sz="2800" b="1" i="1" dirty="0">
                        <a:latin typeface="Cambria Math" panose="02040503050406030204" pitchFamily="18" charset="0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cs typeface="Dreaming Outloud Script Pro" panose="03050502040304050704" pitchFamily="66" charset="0"/>
                      </a:rPr>
                      <m:t>𝟐</m:t>
                    </m:r>
                    <m:r>
                      <a:rPr lang="en-US" altLang="ko-KR" sz="2800" b="1" i="1" dirty="0">
                        <a:latin typeface="Cambria Math" panose="02040503050406030204" pitchFamily="18" charset="0"/>
                        <a:cs typeface="Dreaming Outloud Script Pro" panose="03050502040304050704" pitchFamily="66" charset="0"/>
                      </a:rPr>
                      <m:t>+</m:t>
                    </m:r>
                    <m:f>
                      <m:fPr>
                        <m:ctrlPr>
                          <a:rPr lang="en-US" altLang="ko-KR" sz="2800" b="1" i="1" dirty="0">
                            <a:latin typeface="Cambria Math" panose="02040503050406030204" pitchFamily="18" charset="0"/>
                            <a:cs typeface="Dreaming Outloud Script Pro" panose="03050502040304050704" pitchFamily="66" charset="0"/>
                          </a:rPr>
                        </m:ctrlPr>
                      </m:fPr>
                      <m:num>
                        <m:r>
                          <a:rPr lang="en-US" altLang="ko-KR" sz="2800" b="1" i="1" dirty="0">
                            <a:latin typeface="Cambria Math" panose="02040503050406030204" pitchFamily="18" charset="0"/>
                            <a:cs typeface="Dreaming Outloud Script Pro" panose="03050502040304050704" pitchFamily="66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800" b="1" i="1" dirty="0">
                            <a:latin typeface="Cambria Math" panose="02040503050406030204" pitchFamily="18" charset="0"/>
                            <a:cs typeface="Dreaming Outloud Script Pro" panose="03050502040304050704" pitchFamily="66" charset="0"/>
                          </a:rPr>
                          <m:t>𝟏𝟔</m:t>
                        </m:r>
                      </m:den>
                    </m:f>
                    <m:r>
                      <a:rPr lang="en-US" altLang="ko-KR" sz="2800" b="1" i="1" dirty="0">
                        <a:latin typeface="Cambria Math" panose="02040503050406030204" pitchFamily="18" charset="0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0" dirty="0" smtClean="0">
                        <a:latin typeface="Cambria Math" panose="02040503050406030204" pitchFamily="18" charset="0"/>
                        <a:cs typeface="Dreaming Outloud Script Pro" panose="03050502040304050704" pitchFamily="66" charset="0"/>
                      </a:rPr>
                      <m:t>𝟐</m:t>
                    </m:r>
                    <m:r>
                      <a:rPr lang="en-US" altLang="ko-KR" sz="2800" b="1" dirty="0">
                        <a:latin typeface="Cambria Math" panose="02040503050406030204" pitchFamily="18" charset="0"/>
                        <a:cs typeface="Dreaming Outloud Script Pro" panose="03050502040304050704" pitchFamily="66" charset="0"/>
                      </a:rPr>
                      <m:t>=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cs typeface="Dreaming Outloud Script Pro" panose="03050502040304050704" pitchFamily="66" charset="0"/>
                      </a:rPr>
                      <m:t>𝟐</m:t>
                    </m:r>
                  </m:oMath>
                </a14:m>
                <a:endParaRPr lang="ko-KR" altLang="en-US" sz="2800" b="1" dirty="0">
                  <a:latin typeface="+mj-ea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E21473-CA85-DB4A-6BD2-72ACB318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847" y="4617754"/>
                <a:ext cx="7931384" cy="1145698"/>
              </a:xfrm>
              <a:prstGeom prst="rect">
                <a:avLst/>
              </a:prstGeom>
              <a:blipFill>
                <a:blip r:embed="rId2"/>
                <a:stretch>
                  <a:fillRect t="-5882" b="-5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32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B1458A-BB07-E291-7844-431E641DF493}"/>
              </a:ext>
            </a:extLst>
          </p:cNvPr>
          <p:cNvSpPr/>
          <p:nvPr/>
        </p:nvSpPr>
        <p:spPr>
          <a:xfrm>
            <a:off x="0" y="203200"/>
            <a:ext cx="15341600" cy="665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4245B2B-9FE0-0A69-450D-AF7E97864235}"/>
              </a:ext>
            </a:extLst>
          </p:cNvPr>
          <p:cNvSpPr/>
          <p:nvPr/>
        </p:nvSpPr>
        <p:spPr>
          <a:xfrm>
            <a:off x="151003" y="637563"/>
            <a:ext cx="1493240" cy="3942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Model</a:t>
            </a:r>
            <a:endParaRPr lang="ko-KR" altLang="en-US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239F092-CF43-EEA6-06A0-F19D348A1B75}"/>
              </a:ext>
            </a:extLst>
          </p:cNvPr>
          <p:cNvSpPr/>
          <p:nvPr/>
        </p:nvSpPr>
        <p:spPr>
          <a:xfrm>
            <a:off x="151003" y="1535185"/>
            <a:ext cx="1493240" cy="39428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MlpModel</a:t>
            </a:r>
            <a:endParaRPr lang="ko-KR" altLang="en-US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F07E7F4-0E14-9880-2EDC-D721B65E917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897623" y="1031846"/>
            <a:ext cx="0" cy="50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53DD861-EB69-8052-0BA8-F90F5776ED81}"/>
              </a:ext>
            </a:extLst>
          </p:cNvPr>
          <p:cNvSpPr txBox="1"/>
          <p:nvPr/>
        </p:nvSpPr>
        <p:spPr>
          <a:xfrm>
            <a:off x="2055303" y="650038"/>
            <a:ext cx="53170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ㆍ</a:t>
            </a:r>
            <a:r>
              <a:rPr lang="ko-KR" altLang="en-US" dirty="0"/>
              <a:t>실행 함수 </a:t>
            </a:r>
            <a:r>
              <a:rPr lang="en-US" altLang="ko-KR" dirty="0" err="1"/>
              <a:t>exec_all</a:t>
            </a:r>
            <a:endParaRPr lang="en-US" altLang="ko-KR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F5D635E-0204-3661-AFD4-2820A60E073F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1644243" y="834704"/>
            <a:ext cx="41106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73942D-A133-B8E6-87F8-E72517A15536}"/>
              </a:ext>
            </a:extLst>
          </p:cNvPr>
          <p:cNvSpPr txBox="1"/>
          <p:nvPr/>
        </p:nvSpPr>
        <p:spPr>
          <a:xfrm>
            <a:off x="2055302" y="1550462"/>
            <a:ext cx="5317047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ㆍ</a:t>
            </a:r>
            <a:r>
              <a:rPr lang="ko-KR" altLang="en-US" dirty="0"/>
              <a:t>파라미터 초기화 </a:t>
            </a:r>
            <a:r>
              <a:rPr lang="en-US" altLang="ko-KR" dirty="0" err="1"/>
              <a:t>init_parameters</a:t>
            </a:r>
            <a:endParaRPr lang="en-US" altLang="ko-KR" dirty="0"/>
          </a:p>
          <a:p>
            <a:r>
              <a:rPr lang="en-US" altLang="ko-KR" dirty="0"/>
              <a:t>  ㆍ</a:t>
            </a:r>
            <a:r>
              <a:rPr lang="ko-KR" altLang="en-US" dirty="0"/>
              <a:t>계층 구조 설정 </a:t>
            </a:r>
            <a:r>
              <a:rPr lang="en-US" altLang="ko-KR" dirty="0" err="1"/>
              <a:t>alloc_layer_param</a:t>
            </a:r>
            <a:endParaRPr lang="en-US" altLang="ko-KR" dirty="0"/>
          </a:p>
          <a:p>
            <a:r>
              <a:rPr lang="en-US" altLang="ko-KR" dirty="0"/>
              <a:t>    ㆍ</a:t>
            </a:r>
            <a:r>
              <a:rPr lang="ko-KR" altLang="en-US" dirty="0"/>
              <a:t>계층 파라미터 초기화 </a:t>
            </a:r>
            <a:r>
              <a:rPr lang="en-US" altLang="ko-KR" dirty="0" err="1"/>
              <a:t>alloc_param_pair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학습 과정 </a:t>
            </a:r>
            <a:r>
              <a:rPr lang="en-US" altLang="ko-KR" dirty="0" err="1"/>
              <a:t>model_train</a:t>
            </a:r>
            <a:endParaRPr lang="en-US" altLang="ko-KR" dirty="0"/>
          </a:p>
          <a:p>
            <a:r>
              <a:rPr lang="en-US" altLang="ko-KR" dirty="0"/>
              <a:t>  ㆍ</a:t>
            </a:r>
            <a:r>
              <a:rPr lang="ko-KR" altLang="en-US" dirty="0"/>
              <a:t>한 단계 학습 과정 </a:t>
            </a:r>
            <a:r>
              <a:rPr lang="en-US" altLang="ko-KR" dirty="0" err="1"/>
              <a:t>train_step</a:t>
            </a:r>
            <a:endParaRPr lang="en-US" altLang="ko-KR" dirty="0"/>
          </a:p>
          <a:p>
            <a:r>
              <a:rPr lang="en-US" altLang="ko-KR" dirty="0"/>
              <a:t>    ㆍ</a:t>
            </a:r>
            <a:r>
              <a:rPr lang="ko-KR" altLang="en-US" dirty="0"/>
              <a:t>신경망 </a:t>
            </a:r>
            <a:r>
              <a:rPr lang="ko-KR" altLang="en-US" dirty="0" err="1"/>
              <a:t>순전파</a:t>
            </a:r>
            <a:r>
              <a:rPr lang="ko-KR" altLang="en-US" dirty="0"/>
              <a:t> </a:t>
            </a:r>
            <a:r>
              <a:rPr lang="en-US" altLang="ko-KR" dirty="0" err="1"/>
              <a:t>forward_neuralnet</a:t>
            </a:r>
            <a:endParaRPr lang="en-US" altLang="ko-KR" dirty="0"/>
          </a:p>
          <a:p>
            <a:r>
              <a:rPr lang="en-US" altLang="ko-KR" dirty="0"/>
              <a:t>      ㆍ</a:t>
            </a:r>
            <a:r>
              <a:rPr lang="ko-KR" altLang="en-US" dirty="0"/>
              <a:t>신경망 계산 </a:t>
            </a:r>
            <a:r>
              <a:rPr lang="en-US" altLang="ko-KR" dirty="0" err="1"/>
              <a:t>forward_layer</a:t>
            </a:r>
            <a:endParaRPr lang="en-US" altLang="ko-KR" dirty="0"/>
          </a:p>
          <a:p>
            <a:r>
              <a:rPr lang="en-US" altLang="ko-KR" dirty="0"/>
              <a:t>    ㆍ</a:t>
            </a:r>
            <a:r>
              <a:rPr lang="ko-KR" altLang="en-US" dirty="0"/>
              <a:t>후처리 </a:t>
            </a:r>
            <a:r>
              <a:rPr lang="ko-KR" altLang="en-US" dirty="0" err="1"/>
              <a:t>순전파</a:t>
            </a:r>
            <a:r>
              <a:rPr lang="ko-KR" altLang="en-US" dirty="0"/>
              <a:t> </a:t>
            </a:r>
            <a:r>
              <a:rPr lang="en-US" altLang="ko-KR" dirty="0" err="1"/>
              <a:t>forward_postproc</a:t>
            </a:r>
            <a:endParaRPr lang="en-US" altLang="ko-KR" dirty="0"/>
          </a:p>
          <a:p>
            <a:r>
              <a:rPr lang="en-US" altLang="ko-KR" dirty="0"/>
              <a:t>      ㆍ</a:t>
            </a:r>
            <a:r>
              <a:rPr lang="ko-KR" altLang="en-US" dirty="0"/>
              <a:t>추가적인 손실 </a:t>
            </a:r>
            <a:r>
              <a:rPr lang="en-US" altLang="ko-KR" dirty="0" err="1"/>
              <a:t>forward_extra_cost</a:t>
            </a:r>
            <a:endParaRPr lang="en-US" altLang="ko-KR" dirty="0"/>
          </a:p>
          <a:p>
            <a:r>
              <a:rPr lang="en-US" altLang="ko-KR" dirty="0"/>
              <a:t>    ㆍ</a:t>
            </a:r>
            <a:r>
              <a:rPr lang="ko-KR" altLang="en-US" dirty="0"/>
              <a:t>후처리 </a:t>
            </a:r>
            <a:r>
              <a:rPr lang="ko-KR" altLang="en-US" dirty="0" err="1"/>
              <a:t>역전파</a:t>
            </a:r>
            <a:r>
              <a:rPr lang="ko-KR" altLang="en-US" dirty="0"/>
              <a:t> 계산 </a:t>
            </a:r>
            <a:r>
              <a:rPr lang="en-US" altLang="ko-KR" dirty="0" err="1"/>
              <a:t>backprop_postproc</a:t>
            </a:r>
            <a:endParaRPr lang="en-US" altLang="ko-KR" dirty="0"/>
          </a:p>
          <a:p>
            <a:r>
              <a:rPr lang="en-US" altLang="ko-KR" dirty="0"/>
              <a:t>      ㆍ</a:t>
            </a:r>
            <a:r>
              <a:rPr lang="ko-KR" altLang="en-US" dirty="0"/>
              <a:t>추가적인 손실 </a:t>
            </a:r>
            <a:r>
              <a:rPr lang="ko-KR" altLang="en-US" dirty="0" err="1"/>
              <a:t>역전파</a:t>
            </a:r>
            <a:r>
              <a:rPr lang="ko-KR" altLang="en-US" dirty="0"/>
              <a:t> </a:t>
            </a:r>
            <a:r>
              <a:rPr lang="en-US" altLang="ko-KR" dirty="0" err="1"/>
              <a:t>backprop_extra_cost</a:t>
            </a:r>
            <a:endParaRPr lang="en-US" altLang="ko-KR" dirty="0"/>
          </a:p>
          <a:p>
            <a:r>
              <a:rPr lang="en-US" altLang="ko-KR" dirty="0"/>
              <a:t>    ㆍ</a:t>
            </a:r>
            <a:r>
              <a:rPr lang="ko-KR" altLang="en-US" dirty="0"/>
              <a:t>신경망 </a:t>
            </a:r>
            <a:r>
              <a:rPr lang="ko-KR" altLang="en-US" dirty="0" err="1"/>
              <a:t>역전파</a:t>
            </a:r>
            <a:r>
              <a:rPr lang="ko-KR" altLang="en-US" dirty="0"/>
              <a:t> </a:t>
            </a:r>
            <a:r>
              <a:rPr lang="en-US" altLang="ko-KR" dirty="0" err="1"/>
              <a:t>backward_neuralnet</a:t>
            </a:r>
            <a:endParaRPr lang="en-US" altLang="ko-KR" dirty="0"/>
          </a:p>
          <a:p>
            <a:r>
              <a:rPr lang="en-US" altLang="ko-KR" dirty="0"/>
              <a:t>      ㆍ</a:t>
            </a:r>
            <a:r>
              <a:rPr lang="ko-KR" altLang="en-US" dirty="0"/>
              <a:t>신경망 </a:t>
            </a:r>
            <a:r>
              <a:rPr lang="ko-KR" altLang="en-US" dirty="0" err="1"/>
              <a:t>역전파</a:t>
            </a:r>
            <a:r>
              <a:rPr lang="ko-KR" altLang="en-US" dirty="0"/>
              <a:t> 계산 </a:t>
            </a:r>
            <a:r>
              <a:rPr lang="en-US" altLang="ko-KR" dirty="0" err="1"/>
              <a:t>backprop_layer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평가 과정 </a:t>
            </a:r>
            <a:r>
              <a:rPr lang="en-US" altLang="ko-KR" dirty="0" err="1"/>
              <a:t>model_test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정확도 계산 </a:t>
            </a:r>
            <a:r>
              <a:rPr lang="en-US" altLang="ko-KR" dirty="0" err="1"/>
              <a:t>eval_accuracy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시각화 과정 </a:t>
            </a:r>
            <a:r>
              <a:rPr lang="en-US" altLang="ko-KR" dirty="0" err="1"/>
              <a:t>model_visualize</a:t>
            </a:r>
            <a:endParaRPr lang="en-US" altLang="ko-KR" dirty="0"/>
          </a:p>
          <a:p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ㆍ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추정 결과 산출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get_estimate</a:t>
            </a:r>
            <a:endParaRPr lang="en-US" altLang="ko-KR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A79865D-8228-DE78-8E5E-8391322E872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644243" y="1732327"/>
            <a:ext cx="4110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7A7619A-D442-6A45-2E8C-61C54D0FFE92}"/>
              </a:ext>
            </a:extLst>
          </p:cNvPr>
          <p:cNvSpPr/>
          <p:nvPr/>
        </p:nvSpPr>
        <p:spPr>
          <a:xfrm>
            <a:off x="7593523" y="625087"/>
            <a:ext cx="1493240" cy="3942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Dataset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5E639-C6C1-8E93-677E-8E949652FBCD}"/>
              </a:ext>
            </a:extLst>
          </p:cNvPr>
          <p:cNvSpPr txBox="1"/>
          <p:nvPr/>
        </p:nvSpPr>
        <p:spPr>
          <a:xfrm>
            <a:off x="9497347" y="620446"/>
            <a:ext cx="482367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ㆍ</a:t>
            </a:r>
            <a:r>
              <a:rPr lang="ko-KR" altLang="en-US" dirty="0"/>
              <a:t>학습 데이터 수 반환 </a:t>
            </a:r>
            <a:r>
              <a:rPr lang="en-US" altLang="ko-KR" dirty="0" err="1"/>
              <a:t>train_count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미니배치 학습 데이터 공급 </a:t>
            </a:r>
            <a:r>
              <a:rPr lang="en-US" altLang="ko-KR" dirty="0" err="1"/>
              <a:t>get_train_data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학습 데이터 뒤섞기 </a:t>
            </a:r>
            <a:r>
              <a:rPr lang="en-US" altLang="ko-KR" dirty="0" err="1"/>
              <a:t>shuffle_train_data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평가 데이터셋 반환 </a:t>
            </a:r>
            <a:r>
              <a:rPr lang="en-US" altLang="ko-KR" dirty="0" err="1"/>
              <a:t>get_test_data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검증 데이터셋 반환 </a:t>
            </a:r>
            <a:r>
              <a:rPr lang="en-US" altLang="ko-KR" dirty="0" err="1"/>
              <a:t>get_validate_data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시각화 데이터셋 반환 </a:t>
            </a:r>
            <a:r>
              <a:rPr lang="en-US" altLang="ko-KR" dirty="0" err="1"/>
              <a:t>get_visualize_data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데이터 섞기 </a:t>
            </a:r>
            <a:r>
              <a:rPr lang="en-US" altLang="ko-KR" dirty="0" err="1"/>
              <a:t>shuffle_data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후처리</a:t>
            </a:r>
            <a:r>
              <a:rPr lang="en-US" altLang="ko-KR" dirty="0"/>
              <a:t> </a:t>
            </a:r>
            <a:r>
              <a:rPr lang="ko-KR" altLang="en-US" dirty="0" err="1"/>
              <a:t>순전파</a:t>
            </a:r>
            <a:r>
              <a:rPr lang="ko-KR" altLang="en-US" dirty="0"/>
              <a:t> </a:t>
            </a:r>
            <a:r>
              <a:rPr lang="en-US" altLang="ko-KR" dirty="0" err="1"/>
              <a:t>forward_postproc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후처리 </a:t>
            </a:r>
            <a:r>
              <a:rPr lang="ko-KR" altLang="en-US" dirty="0" err="1"/>
              <a:t>역전파</a:t>
            </a:r>
            <a:r>
              <a:rPr lang="ko-KR" altLang="en-US" dirty="0"/>
              <a:t> </a:t>
            </a:r>
            <a:r>
              <a:rPr lang="en-US" altLang="ko-KR" dirty="0" err="1"/>
              <a:t>backprop_postproc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정확도 계산 </a:t>
            </a:r>
            <a:r>
              <a:rPr lang="en-US" altLang="ko-KR" dirty="0" err="1"/>
              <a:t>eval_accuracy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추정 결과 산출 </a:t>
            </a:r>
            <a:r>
              <a:rPr lang="en-US" altLang="ko-KR" dirty="0" err="1"/>
              <a:t>get_estimate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학습 중간 로그 출력 </a:t>
            </a:r>
            <a:r>
              <a:rPr lang="en-US" altLang="ko-KR" dirty="0" err="1"/>
              <a:t>train_prt_result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평가 로그 출력 </a:t>
            </a:r>
            <a:r>
              <a:rPr lang="en-US" altLang="ko-KR" dirty="0" err="1"/>
              <a:t>test_prt_result</a:t>
            </a:r>
            <a:endParaRPr lang="en-US" altLang="ko-KR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169B307-C1A0-5B5C-0F57-09D54A19E574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9086763" y="822228"/>
            <a:ext cx="41058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378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F4EA2F7-5A1C-120F-ACC0-5EC9166F297F}"/>
              </a:ext>
            </a:extLst>
          </p:cNvPr>
          <p:cNvSpPr/>
          <p:nvPr/>
        </p:nvSpPr>
        <p:spPr>
          <a:xfrm>
            <a:off x="231939" y="570493"/>
            <a:ext cx="11728121" cy="5168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A08C4ED-3064-119A-7B96-2736BDB384F8}"/>
              </a:ext>
            </a:extLst>
          </p:cNvPr>
          <p:cNvSpPr/>
          <p:nvPr/>
        </p:nvSpPr>
        <p:spPr>
          <a:xfrm>
            <a:off x="3662948" y="4062466"/>
            <a:ext cx="928904" cy="2071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/>
              <a:t>MlpModel</a:t>
            </a:r>
            <a:endParaRPr lang="ko-KR" altLang="en-US" sz="1100" b="1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B0B00DE-DF3F-BB7F-125E-9CC99E536D46}"/>
              </a:ext>
            </a:extLst>
          </p:cNvPr>
          <p:cNvSpPr/>
          <p:nvPr/>
        </p:nvSpPr>
        <p:spPr>
          <a:xfrm>
            <a:off x="3662948" y="2167355"/>
            <a:ext cx="928904" cy="2071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/>
              <a:t>MlpModel</a:t>
            </a:r>
            <a:endParaRPr lang="ko-KR" altLang="en-US" sz="1100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DA9EB0C-A3CF-35A1-A220-31641DE0ED6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229762" y="2154589"/>
            <a:ext cx="1732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6E3F418-3249-87D2-42D8-CE3FEA60995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096128" y="1502011"/>
            <a:ext cx="0" cy="544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A4B6DF-4E48-ADB3-CA43-8879530B1C0E}"/>
              </a:ext>
            </a:extLst>
          </p:cNvPr>
          <p:cNvSpPr txBox="1"/>
          <p:nvPr/>
        </p:nvSpPr>
        <p:spPr>
          <a:xfrm>
            <a:off x="2696971" y="978791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Data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DABFC8-A0BF-8CB1-B329-109FB4B33EF9}"/>
              </a:ext>
            </a:extLst>
          </p:cNvPr>
          <p:cNvSpPr txBox="1"/>
          <p:nvPr/>
        </p:nvSpPr>
        <p:spPr>
          <a:xfrm>
            <a:off x="4962495" y="1554424"/>
            <a:ext cx="279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+mj-ea"/>
                <a:ea typeface="+mj-ea"/>
                <a:cs typeface="Dreaming Outloud Script Pro" panose="03050502040304050704" pitchFamily="66" charset="0"/>
              </a:rPr>
              <a:t>Results</a:t>
            </a:r>
          </a:p>
          <a:p>
            <a:pPr algn="ctr"/>
            <a:r>
              <a:rPr lang="en-US" altLang="ko-KR" sz="3600" b="1" dirty="0">
                <a:latin typeface="Script MT Bold" panose="03040602040607080904" pitchFamily="66" charset="0"/>
                <a:ea typeface="+mj-ea"/>
                <a:cs typeface="Dreaming Outloud Script Pro" panose="03050502040304050704" pitchFamily="66" charset="0"/>
              </a:rPr>
              <a:t>y</a:t>
            </a:r>
            <a:endParaRPr lang="ko-KR" altLang="en-US" sz="3600" b="1" dirty="0">
              <a:latin typeface="Script MT Bold" panose="03040602040607080904" pitchFamily="66" charset="0"/>
              <a:ea typeface="+mj-ea"/>
              <a:cs typeface="Dreaming Outloud Script Pro" panose="030505020403040507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58A944-0B8E-9782-F4E5-A61C7E7B641B}"/>
                  </a:ext>
                </a:extLst>
              </p:cNvPr>
              <p:cNvSpPr txBox="1"/>
              <p:nvPr/>
            </p:nvSpPr>
            <p:spPr>
              <a:xfrm>
                <a:off x="9493542" y="1554424"/>
                <a:ext cx="27983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latin typeface="+mj-ea"/>
                    <a:ea typeface="+mj-ea"/>
                    <a:cs typeface="Dreaming Outloud Script Pro" panose="03050502040304050704" pitchFamily="66" charset="0"/>
                  </a:rPr>
                  <a:t>Loss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𝑳</m:t>
                      </m:r>
                    </m:oMath>
                  </m:oMathPara>
                </a14:m>
                <a:endParaRPr lang="ko-KR" altLang="en-US" sz="3600" b="1" dirty="0">
                  <a:latin typeface="Script MT Bold" panose="03040602040607080904" pitchFamily="66" charset="0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58A944-0B8E-9782-F4E5-A61C7E7B6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542" y="1554424"/>
                <a:ext cx="2798314" cy="1200329"/>
              </a:xfrm>
              <a:prstGeom prst="rect">
                <a:avLst/>
              </a:prstGeom>
              <a:blipFill>
                <a:blip r:embed="rId2"/>
                <a:stretch>
                  <a:fillRect t="-81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33DF27C-31C6-3FC6-9611-DA662E8F0CB3}"/>
              </a:ext>
            </a:extLst>
          </p:cNvPr>
          <p:cNvSpPr txBox="1"/>
          <p:nvPr/>
        </p:nvSpPr>
        <p:spPr>
          <a:xfrm>
            <a:off x="2696971" y="2200755"/>
            <a:ext cx="2798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Neural network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C7AAC62-E8AA-4452-B04F-B2E627C6E031}"/>
              </a:ext>
            </a:extLst>
          </p:cNvPr>
          <p:cNvCxnSpPr>
            <a:cxnSpLocks/>
          </p:cNvCxnSpPr>
          <p:nvPr/>
        </p:nvCxnSpPr>
        <p:spPr>
          <a:xfrm>
            <a:off x="7760809" y="2154589"/>
            <a:ext cx="1732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A156AC-F445-E220-A5A1-0CC9B4A2EC33}"/>
              </a:ext>
            </a:extLst>
          </p:cNvPr>
          <p:cNvSpPr txBox="1"/>
          <p:nvPr/>
        </p:nvSpPr>
        <p:spPr>
          <a:xfrm>
            <a:off x="431448" y="1554424"/>
            <a:ext cx="279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+mj-ea"/>
                <a:ea typeface="+mj-ea"/>
                <a:cs typeface="Dreaming Outloud Script Pro" panose="03050502040304050704" pitchFamily="66" charset="0"/>
              </a:rPr>
              <a:t>Parameters</a:t>
            </a:r>
          </a:p>
          <a:p>
            <a:pPr algn="ctr"/>
            <a:r>
              <a:rPr lang="en-US" altLang="ko-KR" sz="3600" b="1" dirty="0">
                <a:latin typeface="Script MT Bold" panose="03040602040607080904" pitchFamily="66" charset="0"/>
                <a:ea typeface="+mj-ea"/>
                <a:cs typeface="Dreaming Outloud Script Pro" panose="03050502040304050704" pitchFamily="66" charset="0"/>
              </a:rPr>
              <a:t>w, b</a:t>
            </a:r>
            <a:endParaRPr lang="ko-KR" altLang="en-US" sz="3600" b="1" dirty="0">
              <a:latin typeface="Script MT Bold" panose="03040602040607080904" pitchFamily="66" charset="0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D4715C-27D1-7636-463F-59CDE2FA2F1A}"/>
              </a:ext>
            </a:extLst>
          </p:cNvPr>
          <p:cNvSpPr txBox="1"/>
          <p:nvPr/>
        </p:nvSpPr>
        <p:spPr>
          <a:xfrm>
            <a:off x="7228018" y="2200755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Postprocess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B2DFA1A-7DDB-D8DA-A35C-CEEA5E776BF0}"/>
                  </a:ext>
                </a:extLst>
              </p:cNvPr>
              <p:cNvSpPr txBox="1"/>
              <p:nvPr/>
            </p:nvSpPr>
            <p:spPr>
              <a:xfrm>
                <a:off x="9493542" y="3429000"/>
                <a:ext cx="2798314" cy="114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fPr>
                        <m:num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𝑳</m:t>
                          </m:r>
                        </m:num>
                        <m:den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𝑳</m:t>
                          </m:r>
                        </m:den>
                      </m:f>
                      <m:r>
                        <a:rPr lang="en-US" altLang="ko-KR" sz="36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=</m:t>
                      </m:r>
                      <m:r>
                        <a:rPr lang="en-US" altLang="ko-KR" sz="36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𝟏</m:t>
                      </m:r>
                    </m:oMath>
                  </m:oMathPara>
                </a14:m>
                <a:endParaRPr lang="ko-KR" altLang="en-US" sz="3600" b="1" dirty="0">
                  <a:latin typeface="Script MT Bold" panose="03040602040607080904" pitchFamily="66" charset="0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B2DFA1A-7DDB-D8DA-A35C-CEEA5E776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542" y="3429000"/>
                <a:ext cx="2798314" cy="11456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D2B8F39-BED8-EDB1-07D7-78D429190099}"/>
              </a:ext>
            </a:extLst>
          </p:cNvPr>
          <p:cNvCxnSpPr>
            <a:cxnSpLocks/>
          </p:cNvCxnSpPr>
          <p:nvPr/>
        </p:nvCxnSpPr>
        <p:spPr>
          <a:xfrm>
            <a:off x="7760808" y="4025934"/>
            <a:ext cx="173273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468EBF-C1EF-57DD-703D-F9900B1C1181}"/>
                  </a:ext>
                </a:extLst>
              </p:cNvPr>
              <p:cNvSpPr txBox="1"/>
              <p:nvPr/>
            </p:nvSpPr>
            <p:spPr>
              <a:xfrm>
                <a:off x="4962495" y="3429000"/>
                <a:ext cx="2798314" cy="1240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fPr>
                        <m:num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𝑳</m:t>
                          </m:r>
                        </m:num>
                        <m:den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𝒚</m:t>
                          </m:r>
                        </m:den>
                      </m:f>
                    </m:oMath>
                  </m:oMathPara>
                </a14:m>
                <a:endParaRPr lang="ko-KR" altLang="en-US" sz="3600" b="1" dirty="0">
                  <a:latin typeface="Script MT Bold" panose="03040602040607080904" pitchFamily="66" charset="0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468EBF-C1EF-57DD-703D-F9900B1C1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495" y="3429000"/>
                <a:ext cx="2798314" cy="12405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8241CCF-7547-DA03-951E-19971E6A34A7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8627173" y="2723975"/>
            <a:ext cx="2" cy="112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64FB6B-6445-1BAE-7ABC-831DFE07FA4E}"/>
                  </a:ext>
                </a:extLst>
              </p:cNvPr>
              <p:cNvSpPr txBox="1"/>
              <p:nvPr/>
            </p:nvSpPr>
            <p:spPr>
              <a:xfrm>
                <a:off x="8627175" y="2859858"/>
                <a:ext cx="866362" cy="85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fPr>
                        <m:num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𝑳</m:t>
                          </m:r>
                        </m:num>
                        <m:den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𝒚</m:t>
                          </m:r>
                        </m:den>
                      </m:f>
                    </m:oMath>
                  </m:oMathPara>
                </a14:m>
                <a:endParaRPr lang="ko-KR" altLang="en-US" sz="2400" b="1" dirty="0">
                  <a:latin typeface="Script MT Bold" panose="03040602040607080904" pitchFamily="66" charset="0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64FB6B-6445-1BAE-7ABC-831DFE07F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175" y="2859858"/>
                <a:ext cx="866362" cy="8578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FA8ED5E-0A92-3C04-BFDA-EA45AF689D6D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096124" y="3154862"/>
            <a:ext cx="4" cy="69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47DB66A-8DC1-F0F3-FFB8-F628212262C7}"/>
                  </a:ext>
                </a:extLst>
              </p:cNvPr>
              <p:cNvSpPr txBox="1"/>
              <p:nvPr/>
            </p:nvSpPr>
            <p:spPr>
              <a:xfrm>
                <a:off x="4195747" y="3059030"/>
                <a:ext cx="929916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fPr>
                        <m:num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𝒚</m:t>
                          </m:r>
                        </m:num>
                        <m:den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𝒘</m:t>
                          </m:r>
                        </m:den>
                      </m:f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,</m:t>
                      </m:r>
                      <m:f>
                        <m:f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fPr>
                        <m:num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𝒚</m:t>
                          </m:r>
                        </m:num>
                        <m:den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ko-KR" altLang="en-US" sz="2400" b="1" dirty="0">
                  <a:latin typeface="Script MT Bold" panose="03040602040607080904" pitchFamily="66" charset="0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47DB66A-8DC1-F0F3-FFB8-F62821226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747" y="3059030"/>
                <a:ext cx="929916" cy="794576"/>
              </a:xfrm>
              <a:prstGeom prst="rect">
                <a:avLst/>
              </a:prstGeom>
              <a:blipFill>
                <a:blip r:embed="rId6"/>
                <a:stretch>
                  <a:fillRect l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F04373B-5F3A-F865-53E4-FABA2BE86B77}"/>
              </a:ext>
            </a:extLst>
          </p:cNvPr>
          <p:cNvCxnSpPr>
            <a:cxnSpLocks/>
          </p:cNvCxnSpPr>
          <p:nvPr/>
        </p:nvCxnSpPr>
        <p:spPr>
          <a:xfrm>
            <a:off x="3229762" y="4025934"/>
            <a:ext cx="173273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13F488-8522-CFFB-55AE-84CD1C3736FA}"/>
                  </a:ext>
                </a:extLst>
              </p:cNvPr>
              <p:cNvSpPr txBox="1"/>
              <p:nvPr/>
            </p:nvSpPr>
            <p:spPr>
              <a:xfrm>
                <a:off x="471898" y="3429000"/>
                <a:ext cx="2798314" cy="114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fPr>
                        <m:num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𝑳</m:t>
                          </m:r>
                        </m:num>
                        <m:den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𝒘</m:t>
                          </m:r>
                        </m:den>
                      </m:f>
                      <m:r>
                        <a:rPr lang="en-US" altLang="ko-KR" sz="36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,</m:t>
                      </m:r>
                      <m:f>
                        <m:fPr>
                          <m:ctrlP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fPr>
                        <m:num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𝑳</m:t>
                          </m:r>
                        </m:num>
                        <m:den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ko-KR" altLang="en-US" sz="3600" b="1" dirty="0">
                  <a:latin typeface="Script MT Bold" panose="03040602040607080904" pitchFamily="66" charset="0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13F488-8522-CFFB-55AE-84CD1C373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98" y="3429000"/>
                <a:ext cx="2798314" cy="11456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5AFCF27B-E8FB-B901-94D0-43A0E7C06768}"/>
              </a:ext>
            </a:extLst>
          </p:cNvPr>
          <p:cNvSpPr txBox="1"/>
          <p:nvPr/>
        </p:nvSpPr>
        <p:spPr>
          <a:xfrm>
            <a:off x="2796590" y="4146376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Chain rule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E9AA9EA-598F-7BCE-AA7D-48E80AEA3E5E}"/>
              </a:ext>
            </a:extLst>
          </p:cNvPr>
          <p:cNvSpPr/>
          <p:nvPr/>
        </p:nvSpPr>
        <p:spPr>
          <a:xfrm>
            <a:off x="3648823" y="867936"/>
            <a:ext cx="894602" cy="178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Dataset</a:t>
            </a:r>
            <a:endParaRPr lang="ko-KR" altLang="en-US" sz="11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486278E-F46F-231E-BD33-027CDA33BCC5}"/>
              </a:ext>
            </a:extLst>
          </p:cNvPr>
          <p:cNvSpPr/>
          <p:nvPr/>
        </p:nvSpPr>
        <p:spPr>
          <a:xfrm>
            <a:off x="8165754" y="2175212"/>
            <a:ext cx="894602" cy="178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Dataset</a:t>
            </a:r>
            <a:endParaRPr lang="ko-KR" altLang="en-US" sz="11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7189B3D-5FC4-1418-CC00-C757ACD8759E}"/>
              </a:ext>
            </a:extLst>
          </p:cNvPr>
          <p:cNvSpPr/>
          <p:nvPr/>
        </p:nvSpPr>
        <p:spPr>
          <a:xfrm>
            <a:off x="8165754" y="4061309"/>
            <a:ext cx="894602" cy="178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Dataset</a:t>
            </a:r>
            <a:endParaRPr lang="ko-KR" altLang="en-US" sz="1100" b="1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66CF972-5E92-5755-7731-096EB84FB1D8}"/>
              </a:ext>
            </a:extLst>
          </p:cNvPr>
          <p:cNvSpPr/>
          <p:nvPr/>
        </p:nvSpPr>
        <p:spPr>
          <a:xfrm>
            <a:off x="1363122" y="1502011"/>
            <a:ext cx="928904" cy="2071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/>
              <a:t>MlpModel</a:t>
            </a:r>
            <a:endParaRPr lang="ko-KR" altLang="en-US" sz="1100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BE0192B-3B40-4AAA-CC8E-C71C56615358}"/>
              </a:ext>
            </a:extLst>
          </p:cNvPr>
          <p:cNvSpPr/>
          <p:nvPr/>
        </p:nvSpPr>
        <p:spPr>
          <a:xfrm>
            <a:off x="471898" y="867671"/>
            <a:ext cx="928904" cy="1888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Model</a:t>
            </a:r>
            <a:endParaRPr lang="ko-KR" altLang="en-US" sz="1100" b="1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A0B49EE-B521-C3FA-A603-E61A99E7851E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400802" y="962091"/>
            <a:ext cx="532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C1DFC82-B54F-F0FC-359B-7C69A7BC97F2}"/>
              </a:ext>
            </a:extLst>
          </p:cNvPr>
          <p:cNvSpPr/>
          <p:nvPr/>
        </p:nvSpPr>
        <p:spPr>
          <a:xfrm>
            <a:off x="1933575" y="867671"/>
            <a:ext cx="928904" cy="1888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전체 실행</a:t>
            </a:r>
          </a:p>
        </p:txBody>
      </p:sp>
    </p:spTree>
    <p:extLst>
      <p:ext uri="{BB962C8B-B14F-4D97-AF65-F5344CB8AC3E}">
        <p14:creationId xmlns:p14="http://schemas.microsoft.com/office/powerpoint/2010/main" val="1186921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570836-0A83-E3B3-1BF9-ED5B97E0250F}"/>
              </a:ext>
            </a:extLst>
          </p:cNvPr>
          <p:cNvSpPr/>
          <p:nvPr/>
        </p:nvSpPr>
        <p:spPr>
          <a:xfrm>
            <a:off x="231939" y="570493"/>
            <a:ext cx="11728121" cy="5168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DA9EB0C-A3CF-35A1-A220-31641DE0ED6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229762" y="2154589"/>
            <a:ext cx="1732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6E3F418-3249-87D2-42D8-CE3FEA60995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096128" y="1502011"/>
            <a:ext cx="0" cy="544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A4B6DF-4E48-ADB3-CA43-8879530B1C0E}"/>
              </a:ext>
            </a:extLst>
          </p:cNvPr>
          <p:cNvSpPr txBox="1"/>
          <p:nvPr/>
        </p:nvSpPr>
        <p:spPr>
          <a:xfrm>
            <a:off x="2696971" y="978791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Data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DABFC8-A0BF-8CB1-B329-109FB4B33EF9}"/>
              </a:ext>
            </a:extLst>
          </p:cNvPr>
          <p:cNvSpPr txBox="1"/>
          <p:nvPr/>
        </p:nvSpPr>
        <p:spPr>
          <a:xfrm>
            <a:off x="4962495" y="1554424"/>
            <a:ext cx="279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+mj-ea"/>
                <a:ea typeface="+mj-ea"/>
                <a:cs typeface="Dreaming Outloud Script Pro" panose="03050502040304050704" pitchFamily="66" charset="0"/>
              </a:rPr>
              <a:t>Results</a:t>
            </a:r>
          </a:p>
          <a:p>
            <a:pPr algn="ctr"/>
            <a:r>
              <a:rPr lang="en-US" altLang="ko-KR" sz="3600" b="1" dirty="0">
                <a:latin typeface="Script MT Bold" panose="03040602040607080904" pitchFamily="66" charset="0"/>
                <a:ea typeface="+mj-ea"/>
                <a:cs typeface="Dreaming Outloud Script Pro" panose="03050502040304050704" pitchFamily="66" charset="0"/>
              </a:rPr>
              <a:t>y</a:t>
            </a:r>
            <a:endParaRPr lang="ko-KR" altLang="en-US" sz="3600" b="1" dirty="0">
              <a:latin typeface="Script MT Bold" panose="03040602040607080904" pitchFamily="66" charset="0"/>
              <a:ea typeface="+mj-ea"/>
              <a:cs typeface="Dreaming Outloud Script Pro" panose="030505020403040507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58A944-0B8E-9782-F4E5-A61C7E7B641B}"/>
                  </a:ext>
                </a:extLst>
              </p:cNvPr>
              <p:cNvSpPr txBox="1"/>
              <p:nvPr/>
            </p:nvSpPr>
            <p:spPr>
              <a:xfrm>
                <a:off x="9493542" y="1554424"/>
                <a:ext cx="27983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latin typeface="+mj-ea"/>
                    <a:ea typeface="+mj-ea"/>
                    <a:cs typeface="Dreaming Outloud Script Pro" panose="03050502040304050704" pitchFamily="66" charset="0"/>
                  </a:rPr>
                  <a:t>Loss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𝑳</m:t>
                      </m:r>
                    </m:oMath>
                  </m:oMathPara>
                </a14:m>
                <a:endParaRPr lang="ko-KR" altLang="en-US" sz="3600" b="1" dirty="0">
                  <a:latin typeface="Script MT Bold" panose="03040602040607080904" pitchFamily="66" charset="0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58A944-0B8E-9782-F4E5-A61C7E7B6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542" y="1554424"/>
                <a:ext cx="2798314" cy="1200329"/>
              </a:xfrm>
              <a:prstGeom prst="rect">
                <a:avLst/>
              </a:prstGeom>
              <a:blipFill>
                <a:blip r:embed="rId2"/>
                <a:stretch>
                  <a:fillRect t="-81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33DF27C-31C6-3FC6-9611-DA662E8F0CB3}"/>
              </a:ext>
            </a:extLst>
          </p:cNvPr>
          <p:cNvSpPr txBox="1"/>
          <p:nvPr/>
        </p:nvSpPr>
        <p:spPr>
          <a:xfrm>
            <a:off x="2696971" y="2200755"/>
            <a:ext cx="2798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Neural network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C7AAC62-E8AA-4452-B04F-B2E627C6E031}"/>
              </a:ext>
            </a:extLst>
          </p:cNvPr>
          <p:cNvCxnSpPr>
            <a:cxnSpLocks/>
          </p:cNvCxnSpPr>
          <p:nvPr/>
        </p:nvCxnSpPr>
        <p:spPr>
          <a:xfrm>
            <a:off x="7760809" y="2154589"/>
            <a:ext cx="1732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A156AC-F445-E220-A5A1-0CC9B4A2EC33}"/>
              </a:ext>
            </a:extLst>
          </p:cNvPr>
          <p:cNvSpPr txBox="1"/>
          <p:nvPr/>
        </p:nvSpPr>
        <p:spPr>
          <a:xfrm>
            <a:off x="431448" y="1554424"/>
            <a:ext cx="279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+mj-ea"/>
                <a:ea typeface="+mj-ea"/>
                <a:cs typeface="Dreaming Outloud Script Pro" panose="03050502040304050704" pitchFamily="66" charset="0"/>
              </a:rPr>
              <a:t>Parameters</a:t>
            </a:r>
          </a:p>
          <a:p>
            <a:pPr algn="ctr"/>
            <a:r>
              <a:rPr lang="en-US" altLang="ko-KR" sz="3600" b="1" dirty="0">
                <a:latin typeface="Script MT Bold" panose="03040602040607080904" pitchFamily="66" charset="0"/>
                <a:ea typeface="+mj-ea"/>
                <a:cs typeface="Dreaming Outloud Script Pro" panose="03050502040304050704" pitchFamily="66" charset="0"/>
              </a:rPr>
              <a:t>w, b</a:t>
            </a:r>
            <a:endParaRPr lang="ko-KR" altLang="en-US" sz="3600" b="1" dirty="0">
              <a:latin typeface="Script MT Bold" panose="03040602040607080904" pitchFamily="66" charset="0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D4715C-27D1-7636-463F-59CDE2FA2F1A}"/>
              </a:ext>
            </a:extLst>
          </p:cNvPr>
          <p:cNvSpPr txBox="1"/>
          <p:nvPr/>
        </p:nvSpPr>
        <p:spPr>
          <a:xfrm>
            <a:off x="7228018" y="2200755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Postprocess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B2DFA1A-7DDB-D8DA-A35C-CEEA5E776BF0}"/>
                  </a:ext>
                </a:extLst>
              </p:cNvPr>
              <p:cNvSpPr txBox="1"/>
              <p:nvPr/>
            </p:nvSpPr>
            <p:spPr>
              <a:xfrm>
                <a:off x="9493542" y="3429000"/>
                <a:ext cx="2798314" cy="114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fPr>
                        <m:num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𝑳</m:t>
                          </m:r>
                        </m:num>
                        <m:den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𝑳</m:t>
                          </m:r>
                        </m:den>
                      </m:f>
                      <m:r>
                        <a:rPr lang="en-US" altLang="ko-KR" sz="36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=</m:t>
                      </m:r>
                      <m:r>
                        <a:rPr lang="en-US" altLang="ko-KR" sz="36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𝟏</m:t>
                      </m:r>
                    </m:oMath>
                  </m:oMathPara>
                </a14:m>
                <a:endParaRPr lang="ko-KR" altLang="en-US" sz="3600" b="1" dirty="0">
                  <a:latin typeface="Script MT Bold" panose="03040602040607080904" pitchFamily="66" charset="0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B2DFA1A-7DDB-D8DA-A35C-CEEA5E776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542" y="3429000"/>
                <a:ext cx="2798314" cy="11456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D2B8F39-BED8-EDB1-07D7-78D429190099}"/>
              </a:ext>
            </a:extLst>
          </p:cNvPr>
          <p:cNvCxnSpPr>
            <a:cxnSpLocks/>
          </p:cNvCxnSpPr>
          <p:nvPr/>
        </p:nvCxnSpPr>
        <p:spPr>
          <a:xfrm>
            <a:off x="7760808" y="4025934"/>
            <a:ext cx="173273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468EBF-C1EF-57DD-703D-F9900B1C1181}"/>
                  </a:ext>
                </a:extLst>
              </p:cNvPr>
              <p:cNvSpPr txBox="1"/>
              <p:nvPr/>
            </p:nvSpPr>
            <p:spPr>
              <a:xfrm>
                <a:off x="4962495" y="3429000"/>
                <a:ext cx="2798314" cy="1240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fPr>
                        <m:num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𝑳</m:t>
                          </m:r>
                        </m:num>
                        <m:den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𝒚</m:t>
                          </m:r>
                        </m:den>
                      </m:f>
                    </m:oMath>
                  </m:oMathPara>
                </a14:m>
                <a:endParaRPr lang="ko-KR" altLang="en-US" sz="3600" b="1" dirty="0">
                  <a:latin typeface="Script MT Bold" panose="03040602040607080904" pitchFamily="66" charset="0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468EBF-C1EF-57DD-703D-F9900B1C1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495" y="3429000"/>
                <a:ext cx="2798314" cy="12405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8241CCF-7547-DA03-951E-19971E6A34A7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8627173" y="2723975"/>
            <a:ext cx="2" cy="112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64FB6B-6445-1BAE-7ABC-831DFE07FA4E}"/>
                  </a:ext>
                </a:extLst>
              </p:cNvPr>
              <p:cNvSpPr txBox="1"/>
              <p:nvPr/>
            </p:nvSpPr>
            <p:spPr>
              <a:xfrm>
                <a:off x="8627175" y="2859858"/>
                <a:ext cx="866362" cy="85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fPr>
                        <m:num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𝑳</m:t>
                          </m:r>
                        </m:num>
                        <m:den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𝒚</m:t>
                          </m:r>
                        </m:den>
                      </m:f>
                    </m:oMath>
                  </m:oMathPara>
                </a14:m>
                <a:endParaRPr lang="ko-KR" altLang="en-US" sz="2400" b="1" dirty="0">
                  <a:latin typeface="Script MT Bold" panose="03040602040607080904" pitchFamily="66" charset="0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64FB6B-6445-1BAE-7ABC-831DFE07F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175" y="2859858"/>
                <a:ext cx="866362" cy="8578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FA8ED5E-0A92-3C04-BFDA-EA45AF689D6D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096124" y="3154862"/>
            <a:ext cx="4" cy="69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47DB66A-8DC1-F0F3-FFB8-F628212262C7}"/>
                  </a:ext>
                </a:extLst>
              </p:cNvPr>
              <p:cNvSpPr txBox="1"/>
              <p:nvPr/>
            </p:nvSpPr>
            <p:spPr>
              <a:xfrm>
                <a:off x="4195747" y="3059030"/>
                <a:ext cx="929916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fPr>
                        <m:num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𝒚</m:t>
                          </m:r>
                        </m:num>
                        <m:den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𝒘</m:t>
                          </m:r>
                        </m:den>
                      </m:f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,</m:t>
                      </m:r>
                      <m:f>
                        <m:f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fPr>
                        <m:num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𝒚</m:t>
                          </m:r>
                        </m:num>
                        <m:den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ko-KR" altLang="en-US" sz="2400" b="1" dirty="0">
                  <a:latin typeface="Script MT Bold" panose="03040602040607080904" pitchFamily="66" charset="0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47DB66A-8DC1-F0F3-FFB8-F62821226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747" y="3059030"/>
                <a:ext cx="929916" cy="794576"/>
              </a:xfrm>
              <a:prstGeom prst="rect">
                <a:avLst/>
              </a:prstGeom>
              <a:blipFill>
                <a:blip r:embed="rId6"/>
                <a:stretch>
                  <a:fillRect l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F04373B-5F3A-F865-53E4-FABA2BE86B77}"/>
              </a:ext>
            </a:extLst>
          </p:cNvPr>
          <p:cNvCxnSpPr>
            <a:cxnSpLocks/>
          </p:cNvCxnSpPr>
          <p:nvPr/>
        </p:nvCxnSpPr>
        <p:spPr>
          <a:xfrm>
            <a:off x="3229762" y="4025934"/>
            <a:ext cx="173273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13F488-8522-CFFB-55AE-84CD1C3736FA}"/>
                  </a:ext>
                </a:extLst>
              </p:cNvPr>
              <p:cNvSpPr txBox="1"/>
              <p:nvPr/>
            </p:nvSpPr>
            <p:spPr>
              <a:xfrm>
                <a:off x="471898" y="3429000"/>
                <a:ext cx="2798314" cy="114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fPr>
                        <m:num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𝑳</m:t>
                          </m:r>
                        </m:num>
                        <m:den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𝒘</m:t>
                          </m:r>
                        </m:den>
                      </m:f>
                      <m:r>
                        <a:rPr lang="en-US" altLang="ko-KR" sz="36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,</m:t>
                      </m:r>
                      <m:f>
                        <m:fPr>
                          <m:ctrlP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fPr>
                        <m:num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𝑳</m:t>
                          </m:r>
                        </m:num>
                        <m:den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ko-KR" altLang="en-US" sz="3600" b="1" dirty="0">
                  <a:latin typeface="Script MT Bold" panose="03040602040607080904" pitchFamily="66" charset="0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13F488-8522-CFFB-55AE-84CD1C373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98" y="3429000"/>
                <a:ext cx="2798314" cy="11456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5AFCF27B-E8FB-B901-94D0-43A0E7C06768}"/>
              </a:ext>
            </a:extLst>
          </p:cNvPr>
          <p:cNvSpPr txBox="1"/>
          <p:nvPr/>
        </p:nvSpPr>
        <p:spPr>
          <a:xfrm>
            <a:off x="2796590" y="4146376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Chain rule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483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11167</TotalTime>
  <Words>524</Words>
  <Application>Microsoft Office PowerPoint</Application>
  <PresentationFormat>와이드스크린</PresentationFormat>
  <Paragraphs>162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Cambria Math</vt:lpstr>
      <vt:lpstr>Script MT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이태용</dc:creator>
  <cp:lastModifiedBy>Office</cp:lastModifiedBy>
  <cp:revision>18</cp:revision>
  <dcterms:created xsi:type="dcterms:W3CDTF">2023-09-06T12:55:26Z</dcterms:created>
  <dcterms:modified xsi:type="dcterms:W3CDTF">2023-11-26T09:53:27Z</dcterms:modified>
</cp:coreProperties>
</file>